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 id="2147483676" r:id="rId2"/>
  </p:sldMasterIdLst>
  <p:notesMasterIdLst>
    <p:notesMasterId r:id="rId22"/>
  </p:notesMasterIdLst>
  <p:sldIdLst>
    <p:sldId id="256" r:id="rId3"/>
    <p:sldId id="265" r:id="rId4"/>
    <p:sldId id="266" r:id="rId5"/>
    <p:sldId id="267" r:id="rId6"/>
    <p:sldId id="268" r:id="rId7"/>
    <p:sldId id="269" r:id="rId8"/>
    <p:sldId id="270" r:id="rId9"/>
    <p:sldId id="272" r:id="rId10"/>
    <p:sldId id="273" r:id="rId11"/>
    <p:sldId id="274" r:id="rId12"/>
    <p:sldId id="275" r:id="rId13"/>
    <p:sldId id="276" r:id="rId14"/>
    <p:sldId id="277" r:id="rId15"/>
    <p:sldId id="278" r:id="rId16"/>
    <p:sldId id="279" r:id="rId17"/>
    <p:sldId id="280" r:id="rId18"/>
    <p:sldId id="281" r:id="rId19"/>
    <p:sldId id="282" r:id="rId20"/>
    <p:sldId id="283"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sa Prio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0" y="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8-08-01T13:15:59.585" idx="1">
    <p:pos x="320" y="1020"/>
    <p:text>Shoulden be there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db48da21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86" name="Google Shape;186;g3db48da21f_0_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3dc2efcb1b_0_1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4" name="Google Shape;294;g3dc2efcb1b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contradictory because statutes already say you cant hold more than 2 positions at once?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3dc2efcb1b_0_2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0" name="Google Shape;300;g3dc2efcb1b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rationale: treasurer has to handle financial reporting to german authorities and at present has to consult the exec secretary. by adding this in we are increasing efficiency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3dc2efcb1b_0_3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6" name="Google Shape;306;g3dc2efcb1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corresponding to past point</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3dc2efcb1b_0_3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2" name="Google Shape;312;g3dc2efcb1b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board thinks vote no because we have to present issues that are regionally sensitive, potentially political, personal and damaging to the organization. </a:t>
            </a:r>
            <a:endParaRPr/>
          </a:p>
          <a:p>
            <a:pPr marL="0" lvl="0" indent="0" rtl="0">
              <a:spcBef>
                <a:spcPts val="0"/>
              </a:spcBef>
              <a:spcAft>
                <a:spcPts val="0"/>
              </a:spcAft>
              <a:buNone/>
            </a:pPr>
            <a:r>
              <a:rPr lang="de"/>
              <a:t>trust your elected officials.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3dc2efcb1b_0_4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8" name="Google Shape;318;g3dc2efcb1b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board suggests no someone must evaluate appropriateness of agenda proposals, we can not simply accept all items</a:t>
            </a:r>
            <a:endParaRPr/>
          </a:p>
          <a:p>
            <a:pPr marL="0" lvl="0" indent="0" rtl="0">
              <a:spcBef>
                <a:spcPts val="0"/>
              </a:spcBef>
              <a:spcAft>
                <a:spcPts val="0"/>
              </a:spcAft>
              <a:buNone/>
            </a:pPr>
            <a:r>
              <a:rPr lang="de"/>
              <a:t>the board generally allows most or modifies a few to better fit the intent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3dc2efcb1b_0_4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4" name="Google Shape;324;g3dc2efcb1b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board suggests no. it is crucial for the council to evaluate the annual report as they supervise all organs and officials in IFSA and must verify if information is correct.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3dc2efcb1b_0_5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0" name="Google Shape;330;g3dc2efcb1b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rationale: maybe we have enough money one day to hire someone.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3dc2efcb1b_0_6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6" name="Google Shape;336;g3dc2efcb1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3dc2efcb1b_0_6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2" name="Google Shape;342;g3dc2efcb1b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3dc2efcb1b_0_7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8" name="Google Shape;348;g3dc2efcb1b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3db48da21f_0_31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0" name="Google Shape;240;g3db48da21f_0_3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3db48da21f_0_32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6" name="Google Shape;246;g3db48da21f_0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3db48da21f_0_32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2" name="Google Shape;252;g3db48da21f_0_3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3db48da21f_0_33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8" name="Google Shape;258;g3db48da21f_0_3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3db48da21f_0_33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4" name="Google Shape;264;g3db48da21f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Add Dolores’ Slides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3dc2efcb1b_0_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0" name="Google Shape;270;g3dc2efcb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3dc2efcb1b_0_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2" name="Google Shape;282;g3dc2efcb1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de"/>
              <a:t>rationale: can utilize expertise of officials, doesnt burden board members with additional work. leaves it open.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3dc2efcb1b_0_1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8" name="Google Shape;288;g3dc2efcb1b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de"/>
              <a:t>have fun deciding it.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elslide" type="title">
  <p:cSld name="TITLE">
    <p:spTree>
      <p:nvGrpSpPr>
        <p:cNvPr id="1" name="Shape 67"/>
        <p:cNvGrpSpPr/>
        <p:nvPr/>
      </p:nvGrpSpPr>
      <p:grpSpPr>
        <a:xfrm>
          <a:off x="0" y="0"/>
          <a:ext cx="0" cy="0"/>
          <a:chOff x="0" y="0"/>
          <a:chExt cx="0" cy="0"/>
        </a:xfrm>
      </p:grpSpPr>
      <p:grpSp>
        <p:nvGrpSpPr>
          <p:cNvPr id="68" name="Google Shape;68;p14"/>
          <p:cNvGrpSpPr/>
          <p:nvPr/>
        </p:nvGrpSpPr>
        <p:grpSpPr>
          <a:xfrm>
            <a:off x="-78" y="-6350"/>
            <a:ext cx="9144178" cy="5149935"/>
            <a:chOff x="-104" y="-8467"/>
            <a:chExt cx="12192237" cy="6866580"/>
          </a:xfrm>
        </p:grpSpPr>
        <p:cxnSp>
          <p:nvCxnSpPr>
            <p:cNvPr id="69" name="Google Shape;69;p14"/>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70" name="Google Shape;70;p14"/>
            <p:cNvCxnSpPr/>
            <p:nvPr/>
          </p:nvCxnSpPr>
          <p:spPr>
            <a:xfrm flipH="1">
              <a:off x="7425125" y="3681413"/>
              <a:ext cx="4763700" cy="3176700"/>
            </a:xfrm>
            <a:prstGeom prst="straightConnector1">
              <a:avLst/>
            </a:prstGeom>
            <a:noFill/>
            <a:ln w="9525" cap="flat" cmpd="sng">
              <a:solidFill>
                <a:srgbClr val="D8D8D8"/>
              </a:solidFill>
              <a:prstDash val="solid"/>
              <a:round/>
              <a:headEnd type="none" w="sm" len="sm"/>
              <a:tailEnd type="none" w="sm" len="sm"/>
            </a:ln>
          </p:spPr>
        </p:cxnSp>
        <p:sp>
          <p:nvSpPr>
            <p:cNvPr id="71" name="Google Shape;71;p14"/>
            <p:cNvSpPr/>
            <p:nvPr/>
          </p:nvSpPr>
          <p:spPr>
            <a:xfrm>
              <a:off x="9181476" y="-8467"/>
              <a:ext cx="3007349" cy="6866467"/>
            </a:xfrm>
            <a:custGeom>
              <a:avLst/>
              <a:gdLst/>
              <a:ahLst/>
              <a:cxnLst/>
              <a:rect l="0" t="0" r="0" b="0"/>
              <a:pathLst>
                <a:path w="3007349" h="6866467" extrusionOk="0">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72" name="Google Shape;72;p14"/>
            <p:cNvSpPr/>
            <p:nvPr/>
          </p:nvSpPr>
          <p:spPr>
            <a:xfrm>
              <a:off x="9603442" y="-8467"/>
              <a:ext cx="2586178" cy="6866467"/>
            </a:xfrm>
            <a:custGeom>
              <a:avLst/>
              <a:gdLst/>
              <a:ahLst/>
              <a:cxnLst/>
              <a:rect l="0" t="0" r="0" b="0"/>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73" name="Google Shape;73;p14"/>
            <p:cNvSpPr/>
            <p:nvPr/>
          </p:nvSpPr>
          <p:spPr>
            <a:xfrm>
              <a:off x="8932333" y="3048000"/>
              <a:ext cx="3259800" cy="3810000"/>
            </a:xfrm>
            <a:prstGeom prst="triangle">
              <a:avLst>
                <a:gd name="adj" fmla="val 100000"/>
              </a:avLst>
            </a:prstGeom>
            <a:solidFill>
              <a:schemeClr val="accent2">
                <a:alpha val="71760"/>
              </a:scheme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74" name="Google Shape;74;p14"/>
            <p:cNvSpPr/>
            <p:nvPr/>
          </p:nvSpPr>
          <p:spPr>
            <a:xfrm>
              <a:off x="9334500" y="-8467"/>
              <a:ext cx="2850868" cy="6866467"/>
            </a:xfrm>
            <a:custGeom>
              <a:avLst/>
              <a:gdLst/>
              <a:ahLst/>
              <a:cxnLst/>
              <a:rect l="0" t="0" r="0" b="0"/>
              <a:pathLst>
                <a:path w="2858013" h="6866467" extrusionOk="0">
                  <a:moveTo>
                    <a:pt x="0" y="0"/>
                  </a:moveTo>
                  <a:lnTo>
                    <a:pt x="2858013" y="0"/>
                  </a:lnTo>
                  <a:lnTo>
                    <a:pt x="2858013" y="6866467"/>
                  </a:lnTo>
                  <a:lnTo>
                    <a:pt x="2473942" y="6866467"/>
                  </a:lnTo>
                  <a:lnTo>
                    <a:pt x="0" y="0"/>
                  </a:lnTo>
                  <a:close/>
                </a:path>
              </a:pathLst>
            </a:custGeom>
            <a:solidFill>
              <a:srgbClr val="3F7818">
                <a:alpha val="69800"/>
              </a:srgbClr>
            </a:solidFill>
            <a:ln>
              <a:noFill/>
            </a:ln>
          </p:spPr>
        </p:sp>
        <p:sp>
          <p:nvSpPr>
            <p:cNvPr id="75" name="Google Shape;75;p14"/>
            <p:cNvSpPr/>
            <p:nvPr/>
          </p:nvSpPr>
          <p:spPr>
            <a:xfrm>
              <a:off x="10898730" y="-8467"/>
              <a:ext cx="1290094" cy="6858000"/>
            </a:xfrm>
            <a:custGeom>
              <a:avLst/>
              <a:gdLst/>
              <a:ahLst/>
              <a:cxnLst/>
              <a:rect l="0" t="0" r="0" b="0"/>
              <a:pathLst>
                <a:path w="1290094" h="6858000" extrusionOk="0">
                  <a:moveTo>
                    <a:pt x="1019735" y="0"/>
                  </a:moveTo>
                  <a:lnTo>
                    <a:pt x="1290094" y="0"/>
                  </a:lnTo>
                  <a:lnTo>
                    <a:pt x="1290094" y="6858000"/>
                  </a:lnTo>
                  <a:lnTo>
                    <a:pt x="0" y="6858000"/>
                  </a:lnTo>
                  <a:lnTo>
                    <a:pt x="1019735" y="0"/>
                  </a:lnTo>
                  <a:close/>
                </a:path>
              </a:pathLst>
            </a:custGeom>
            <a:solidFill>
              <a:srgbClr val="BFE471">
                <a:alpha val="69800"/>
              </a:srgbClr>
            </a:solidFill>
            <a:ln>
              <a:noFill/>
            </a:ln>
          </p:spPr>
        </p:sp>
        <p:sp>
          <p:nvSpPr>
            <p:cNvPr id="76" name="Google Shape;76;p14"/>
            <p:cNvSpPr/>
            <p:nvPr/>
          </p:nvSpPr>
          <p:spPr>
            <a:xfrm>
              <a:off x="10938999" y="-8467"/>
              <a:ext cx="1249825" cy="6858000"/>
            </a:xfrm>
            <a:custGeom>
              <a:avLst/>
              <a:gdLst/>
              <a:ahLst/>
              <a:cxnLst/>
              <a:rect l="0" t="0" r="0" b="0"/>
              <a:pathLst>
                <a:path w="1249825" h="6858000" extrusionOk="0">
                  <a:moveTo>
                    <a:pt x="0" y="0"/>
                  </a:moveTo>
                  <a:lnTo>
                    <a:pt x="1249825" y="0"/>
                  </a:lnTo>
                  <a:lnTo>
                    <a:pt x="1249825" y="6858000"/>
                  </a:lnTo>
                  <a:lnTo>
                    <a:pt x="1109382" y="6858000"/>
                  </a:lnTo>
                  <a:lnTo>
                    <a:pt x="0" y="0"/>
                  </a:lnTo>
                  <a:close/>
                </a:path>
              </a:pathLst>
            </a:custGeom>
            <a:solidFill>
              <a:schemeClr val="accent1">
                <a:alpha val="64709"/>
              </a:schemeClr>
            </a:solidFill>
            <a:ln>
              <a:noFill/>
            </a:ln>
          </p:spPr>
        </p:sp>
        <p:sp>
          <p:nvSpPr>
            <p:cNvPr id="77" name="Google Shape;77;p14"/>
            <p:cNvSpPr/>
            <p:nvPr/>
          </p:nvSpPr>
          <p:spPr>
            <a:xfrm>
              <a:off x="10371666" y="3589867"/>
              <a:ext cx="1817100" cy="3268200"/>
            </a:xfrm>
            <a:prstGeom prst="triangle">
              <a:avLst>
                <a:gd name="adj" fmla="val 100000"/>
              </a:avLst>
            </a:prstGeom>
            <a:solidFill>
              <a:schemeClr val="accent1">
                <a:alpha val="80000"/>
              </a:scheme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78" name="Google Shape;78;p14"/>
            <p:cNvSpPr/>
            <p:nvPr/>
          </p:nvSpPr>
          <p:spPr>
            <a:xfrm rot="10800000">
              <a:off x="-104" y="54"/>
              <a:ext cx="842700" cy="5666100"/>
            </a:xfrm>
            <a:prstGeom prst="triangle">
              <a:avLst>
                <a:gd name="adj" fmla="val 100000"/>
              </a:avLst>
            </a:prstGeom>
            <a:solidFill>
              <a:schemeClr val="accent1">
                <a:alpha val="84710"/>
              </a:scheme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grpSp>
      <p:sp>
        <p:nvSpPr>
          <p:cNvPr id="79" name="Google Shape;79;p14"/>
          <p:cNvSpPr txBox="1">
            <a:spLocks noGrp="1"/>
          </p:cNvSpPr>
          <p:nvPr>
            <p:ph type="ctrTitle"/>
          </p:nvPr>
        </p:nvSpPr>
        <p:spPr>
          <a:xfrm>
            <a:off x="1130300" y="1803400"/>
            <a:ext cx="5825100" cy="1234800"/>
          </a:xfrm>
          <a:prstGeom prst="rect">
            <a:avLst/>
          </a:prstGeom>
          <a:noFill/>
          <a:ln>
            <a:noFill/>
          </a:ln>
        </p:spPr>
        <p:txBody>
          <a:bodyPr spcFirstLastPara="1" wrap="square" lIns="68575" tIns="34275" rIns="68575" bIns="34275" anchor="b" anchorCtr="0"/>
          <a:lstStyle>
            <a:lvl1pPr marR="0" lvl="0" algn="r" rtl="0">
              <a:spcBef>
                <a:spcPts val="0"/>
              </a:spcBef>
              <a:spcAft>
                <a:spcPts val="0"/>
              </a:spcAft>
              <a:buClr>
                <a:schemeClr val="accent1"/>
              </a:buClr>
              <a:buSzPts val="4100"/>
              <a:buFont typeface="Trebuchet MS"/>
              <a:buNone/>
              <a:defRPr sz="41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80" name="Google Shape;80;p14"/>
          <p:cNvSpPr txBox="1">
            <a:spLocks noGrp="1"/>
          </p:cNvSpPr>
          <p:nvPr>
            <p:ph type="subTitle" idx="1"/>
          </p:nvPr>
        </p:nvSpPr>
        <p:spPr>
          <a:xfrm>
            <a:off x="1130300" y="3038125"/>
            <a:ext cx="5825100" cy="822600"/>
          </a:xfrm>
          <a:prstGeom prst="rect">
            <a:avLst/>
          </a:prstGeom>
          <a:noFill/>
          <a:ln>
            <a:noFill/>
          </a:ln>
        </p:spPr>
        <p:txBody>
          <a:bodyPr spcFirstLastPara="1" wrap="square" lIns="68575" tIns="34275" rIns="68575" bIns="34275" anchor="t" anchorCtr="0"/>
          <a:lstStyle>
            <a:lvl1pPr marR="0" lvl="0" algn="r" rtl="0">
              <a:spcBef>
                <a:spcPts val="800"/>
              </a:spcBef>
              <a:spcAft>
                <a:spcPts val="0"/>
              </a:spcAft>
              <a:buClr>
                <a:schemeClr val="accent1"/>
              </a:buClr>
              <a:buSzPts val="1100"/>
              <a:buFont typeface="Noto Sans Symbols"/>
              <a:buNone/>
              <a:defRPr sz="1400" b="0" i="0" u="none" strike="noStrike" cap="none">
                <a:solidFill>
                  <a:srgbClr val="7F7F7F"/>
                </a:solidFill>
                <a:latin typeface="Trebuchet MS"/>
                <a:ea typeface="Trebuchet MS"/>
                <a:cs typeface="Trebuchet MS"/>
                <a:sym typeface="Trebuchet MS"/>
              </a:defRPr>
            </a:lvl1pPr>
            <a:lvl2pPr marR="0" lvl="1" algn="ctr"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2pPr>
            <a:lvl3pPr marR="0" lvl="2" algn="ctr"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3pPr>
            <a:lvl4pPr marR="0" lvl="3"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4pPr>
            <a:lvl5pPr marR="0" lvl="4"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5pPr>
            <a:lvl6pPr marR="0" lvl="5"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6pPr>
            <a:lvl7pPr marR="0" lvl="6"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7pPr>
            <a:lvl8pPr marR="0" lvl="7"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8pPr>
            <a:lvl9pPr marR="0" lvl="8"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9pPr>
          </a:lstStyle>
          <a:p>
            <a:endParaRPr/>
          </a:p>
        </p:txBody>
      </p:sp>
      <p:sp>
        <p:nvSpPr>
          <p:cNvPr id="81" name="Google Shape;81;p14"/>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82" name="Google Shape;82;p14"/>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83" name="Google Shape;83;p14"/>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el og indholdsobjekt" type="obj">
  <p:cSld name="OBJECT">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86" name="Google Shape;86;p15"/>
          <p:cNvSpPr txBox="1">
            <a:spLocks noGrp="1"/>
          </p:cNvSpPr>
          <p:nvPr>
            <p:ph type="body" idx="1"/>
          </p:nvPr>
        </p:nvSpPr>
        <p:spPr>
          <a:xfrm>
            <a:off x="508000" y="1620442"/>
            <a:ext cx="6447600" cy="29106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87" name="Google Shape;87;p15"/>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88" name="Google Shape;88;p15"/>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89" name="Google Shape;89;p15"/>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Afsnitsoverskrift" type="secHead">
  <p:cSld name="SECTION_HEADER">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508001" y="2025650"/>
            <a:ext cx="6447600" cy="1370100"/>
          </a:xfrm>
          <a:prstGeom prst="rect">
            <a:avLst/>
          </a:prstGeom>
          <a:noFill/>
          <a:ln>
            <a:noFill/>
          </a:ln>
        </p:spPr>
        <p:txBody>
          <a:bodyPr spcFirstLastPara="1" wrap="square" lIns="68575" tIns="34275" rIns="68575" bIns="34275" anchor="b" anchorCtr="0"/>
          <a:lstStyle>
            <a:lvl1pPr marR="0" lvl="0" algn="l" rtl="0">
              <a:spcBef>
                <a:spcPts val="0"/>
              </a:spcBef>
              <a:spcAft>
                <a:spcPts val="0"/>
              </a:spcAft>
              <a:buClr>
                <a:schemeClr val="accent1"/>
              </a:buClr>
              <a:buSzPts val="3000"/>
              <a:buFont typeface="Trebuchet MS"/>
              <a:buNone/>
              <a:defRPr sz="30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92" name="Google Shape;92;p16"/>
          <p:cNvSpPr txBox="1">
            <a:spLocks noGrp="1"/>
          </p:cNvSpPr>
          <p:nvPr>
            <p:ph type="body" idx="1"/>
          </p:nvPr>
        </p:nvSpPr>
        <p:spPr>
          <a:xfrm>
            <a:off x="508001" y="3395586"/>
            <a:ext cx="6447600" cy="645300"/>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1200"/>
              <a:buFont typeface="Noto Sans Symbols"/>
              <a:buNone/>
              <a:defRPr sz="1500" b="0" i="0" u="none" strike="noStrike" cap="none">
                <a:solidFill>
                  <a:srgbClr val="7F7F7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93" name="Google Shape;93;p16"/>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94" name="Google Shape;94;p16"/>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95" name="Google Shape;95;p16"/>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o indholdsobjekter" type="twoObj">
  <p:cSld name="TWO_OBJECTS">
    <p:spTree>
      <p:nvGrpSpPr>
        <p:cNvPr id="1" name="Shape 96"/>
        <p:cNvGrpSpPr/>
        <p:nvPr/>
      </p:nvGrpSpPr>
      <p:grpSpPr>
        <a:xfrm>
          <a:off x="0" y="0"/>
          <a:ext cx="0" cy="0"/>
          <a:chOff x="0" y="0"/>
          <a:chExt cx="0" cy="0"/>
        </a:xfrm>
      </p:grpSpPr>
      <p:sp>
        <p:nvSpPr>
          <p:cNvPr id="97" name="Google Shape;97;p17"/>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98" name="Google Shape;98;p17"/>
          <p:cNvSpPr txBox="1">
            <a:spLocks noGrp="1"/>
          </p:cNvSpPr>
          <p:nvPr>
            <p:ph type="body" idx="1"/>
          </p:nvPr>
        </p:nvSpPr>
        <p:spPr>
          <a:xfrm>
            <a:off x="508000" y="1620442"/>
            <a:ext cx="3138000" cy="29106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99" name="Google Shape;99;p17"/>
          <p:cNvSpPr txBox="1">
            <a:spLocks noGrp="1"/>
          </p:cNvSpPr>
          <p:nvPr>
            <p:ph type="body" idx="2"/>
          </p:nvPr>
        </p:nvSpPr>
        <p:spPr>
          <a:xfrm>
            <a:off x="3817477" y="1620442"/>
            <a:ext cx="3138000" cy="29106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00" name="Google Shape;100;p17"/>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01" name="Google Shape;101;p17"/>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02" name="Google Shape;102;p17"/>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ammenligning" type="twoTxTwoObj">
  <p:cSld name="TWO_OBJECTS_WITH_TEXT">
    <p:spTree>
      <p:nvGrpSpPr>
        <p:cNvPr id="1" name="Shape 103"/>
        <p:cNvGrpSpPr/>
        <p:nvPr/>
      </p:nvGrpSpPr>
      <p:grpSpPr>
        <a:xfrm>
          <a:off x="0" y="0"/>
          <a:ext cx="0" cy="0"/>
          <a:chOff x="0" y="0"/>
          <a:chExt cx="0" cy="0"/>
        </a:xfrm>
      </p:grpSpPr>
      <p:sp>
        <p:nvSpPr>
          <p:cNvPr id="104" name="Google Shape;104;p18"/>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05" name="Google Shape;105;p18"/>
          <p:cNvSpPr txBox="1">
            <a:spLocks noGrp="1"/>
          </p:cNvSpPr>
          <p:nvPr>
            <p:ph type="body" idx="1"/>
          </p:nvPr>
        </p:nvSpPr>
        <p:spPr>
          <a:xfrm>
            <a:off x="506809" y="1620737"/>
            <a:ext cx="3139200" cy="432300"/>
          </a:xfrm>
          <a:prstGeom prst="rect">
            <a:avLst/>
          </a:prstGeom>
          <a:noFill/>
          <a:ln>
            <a:noFill/>
          </a:ln>
        </p:spPr>
        <p:txBody>
          <a:bodyPr spcFirstLastPara="1" wrap="square" lIns="68575" tIns="34275" rIns="68575" bIns="34275" anchor="b" anchorCtr="0"/>
          <a:lstStyle>
            <a:lvl1pPr marL="457200" marR="0" lvl="0" indent="-228600" algn="l" rtl="0">
              <a:spcBef>
                <a:spcPts val="800"/>
              </a:spcBef>
              <a:spcAft>
                <a:spcPts val="0"/>
              </a:spcAft>
              <a:buClr>
                <a:schemeClr val="accent1"/>
              </a:buClr>
              <a:buSzPts val="140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200"/>
              <a:buFont typeface="Noto Sans Symbols"/>
              <a:buNone/>
              <a:defRPr sz="1500" b="1"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100"/>
              <a:buFont typeface="Noto Sans Symbols"/>
              <a:buNone/>
              <a:defRPr sz="1400" b="1"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9pPr>
          </a:lstStyle>
          <a:p>
            <a:endParaRPr/>
          </a:p>
        </p:txBody>
      </p:sp>
      <p:sp>
        <p:nvSpPr>
          <p:cNvPr id="106" name="Google Shape;106;p18"/>
          <p:cNvSpPr txBox="1">
            <a:spLocks noGrp="1"/>
          </p:cNvSpPr>
          <p:nvPr>
            <p:ph type="body" idx="2"/>
          </p:nvPr>
        </p:nvSpPr>
        <p:spPr>
          <a:xfrm>
            <a:off x="506809" y="2052934"/>
            <a:ext cx="3139200" cy="24780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07" name="Google Shape;107;p18"/>
          <p:cNvSpPr txBox="1">
            <a:spLocks noGrp="1"/>
          </p:cNvSpPr>
          <p:nvPr>
            <p:ph type="body" idx="3"/>
          </p:nvPr>
        </p:nvSpPr>
        <p:spPr>
          <a:xfrm>
            <a:off x="3816287" y="1620737"/>
            <a:ext cx="3139200" cy="432300"/>
          </a:xfrm>
          <a:prstGeom prst="rect">
            <a:avLst/>
          </a:prstGeom>
          <a:noFill/>
          <a:ln>
            <a:noFill/>
          </a:ln>
        </p:spPr>
        <p:txBody>
          <a:bodyPr spcFirstLastPara="1" wrap="square" lIns="68575" tIns="34275" rIns="68575" bIns="34275" anchor="b" anchorCtr="0"/>
          <a:lstStyle>
            <a:lvl1pPr marL="457200" marR="0" lvl="0" indent="-228600" algn="l" rtl="0">
              <a:spcBef>
                <a:spcPts val="800"/>
              </a:spcBef>
              <a:spcAft>
                <a:spcPts val="0"/>
              </a:spcAft>
              <a:buClr>
                <a:schemeClr val="accent1"/>
              </a:buClr>
              <a:buSzPts val="140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200"/>
              <a:buFont typeface="Noto Sans Symbols"/>
              <a:buNone/>
              <a:defRPr sz="1500" b="1"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100"/>
              <a:buFont typeface="Noto Sans Symbols"/>
              <a:buNone/>
              <a:defRPr sz="1400" b="1"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9pPr>
          </a:lstStyle>
          <a:p>
            <a:endParaRPr/>
          </a:p>
        </p:txBody>
      </p:sp>
      <p:sp>
        <p:nvSpPr>
          <p:cNvPr id="108" name="Google Shape;108;p18"/>
          <p:cNvSpPr txBox="1">
            <a:spLocks noGrp="1"/>
          </p:cNvSpPr>
          <p:nvPr>
            <p:ph type="body" idx="4"/>
          </p:nvPr>
        </p:nvSpPr>
        <p:spPr>
          <a:xfrm>
            <a:off x="3816288" y="2052934"/>
            <a:ext cx="3139200" cy="24780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09" name="Google Shape;109;p18"/>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0" name="Google Shape;110;p18"/>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1" name="Google Shape;111;p18"/>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Kun titel" type="titleOnly">
  <p:cSld name="TITLE_ONLY">
    <p:spTree>
      <p:nvGrpSpPr>
        <p:cNvPr id="1" name="Shape 112"/>
        <p:cNvGrpSpPr/>
        <p:nvPr/>
      </p:nvGrpSpPr>
      <p:grpSpPr>
        <a:xfrm>
          <a:off x="0" y="0"/>
          <a:ext cx="0" cy="0"/>
          <a:chOff x="0" y="0"/>
          <a:chExt cx="0" cy="0"/>
        </a:xfrm>
      </p:grpSpPr>
      <p:sp>
        <p:nvSpPr>
          <p:cNvPr id="113" name="Google Shape;113;p19"/>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14" name="Google Shape;114;p19"/>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5" name="Google Shape;115;p19"/>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6" name="Google Shape;116;p19"/>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117"/>
        <p:cNvGrpSpPr/>
        <p:nvPr/>
      </p:nvGrpSpPr>
      <p:grpSpPr>
        <a:xfrm>
          <a:off x="0" y="0"/>
          <a:ext cx="0" cy="0"/>
          <a:chOff x="0" y="0"/>
          <a:chExt cx="0" cy="0"/>
        </a:xfrm>
      </p:grpSpPr>
      <p:sp>
        <p:nvSpPr>
          <p:cNvPr id="118" name="Google Shape;118;p20"/>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9" name="Google Shape;119;p20"/>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20" name="Google Shape;120;p20"/>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Indhold med billedtekst" type="objTx">
  <p:cSld name="OBJECT_WITH_CAPTION_TEXT">
    <p:spTree>
      <p:nvGrpSpPr>
        <p:cNvPr id="1" name="Shape 121"/>
        <p:cNvGrpSpPr/>
        <p:nvPr/>
      </p:nvGrpSpPr>
      <p:grpSpPr>
        <a:xfrm>
          <a:off x="0" y="0"/>
          <a:ext cx="0" cy="0"/>
          <a:chOff x="0" y="0"/>
          <a:chExt cx="0" cy="0"/>
        </a:xfrm>
      </p:grpSpPr>
      <p:sp>
        <p:nvSpPr>
          <p:cNvPr id="122" name="Google Shape;122;p21"/>
          <p:cNvSpPr txBox="1">
            <a:spLocks noGrp="1"/>
          </p:cNvSpPr>
          <p:nvPr>
            <p:ph type="title"/>
          </p:nvPr>
        </p:nvSpPr>
        <p:spPr>
          <a:xfrm>
            <a:off x="508000" y="1123953"/>
            <a:ext cx="2890800" cy="958800"/>
          </a:xfrm>
          <a:prstGeom prst="rect">
            <a:avLst/>
          </a:prstGeom>
          <a:noFill/>
          <a:ln>
            <a:noFill/>
          </a:ln>
        </p:spPr>
        <p:txBody>
          <a:bodyPr spcFirstLastPara="1" wrap="square" lIns="68575" tIns="34275" rIns="68575" bIns="34275" anchor="b" anchorCtr="0"/>
          <a:lstStyle>
            <a:lvl1pPr marR="0" lvl="0" algn="l" rtl="0">
              <a:spcBef>
                <a:spcPts val="0"/>
              </a:spcBef>
              <a:spcAft>
                <a:spcPts val="0"/>
              </a:spcAft>
              <a:buClr>
                <a:schemeClr val="accent1"/>
              </a:buClr>
              <a:buSzPts val="1500"/>
              <a:buFont typeface="Trebuchet MS"/>
              <a:buNone/>
              <a:defRPr sz="15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23" name="Google Shape;123;p21"/>
          <p:cNvSpPr txBox="1">
            <a:spLocks noGrp="1"/>
          </p:cNvSpPr>
          <p:nvPr>
            <p:ph type="body" idx="1"/>
          </p:nvPr>
        </p:nvSpPr>
        <p:spPr>
          <a:xfrm>
            <a:off x="3570346" y="386193"/>
            <a:ext cx="3385200" cy="41448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24" name="Google Shape;124;p21"/>
          <p:cNvSpPr txBox="1">
            <a:spLocks noGrp="1"/>
          </p:cNvSpPr>
          <p:nvPr>
            <p:ph type="body" idx="2"/>
          </p:nvPr>
        </p:nvSpPr>
        <p:spPr>
          <a:xfrm>
            <a:off x="508000" y="2082802"/>
            <a:ext cx="2890800" cy="1938300"/>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9pPr>
          </a:lstStyle>
          <a:p>
            <a:endParaRPr/>
          </a:p>
        </p:txBody>
      </p:sp>
      <p:sp>
        <p:nvSpPr>
          <p:cNvPr id="125" name="Google Shape;125;p21"/>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26" name="Google Shape;126;p21"/>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27" name="Google Shape;127;p21"/>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llede med billedtekst" type="picTx">
  <p:cSld name="PICTURE_WITH_CAPTION_TEXT">
    <p:spTree>
      <p:nvGrpSpPr>
        <p:cNvPr id="1" name="Shape 128"/>
        <p:cNvGrpSpPr/>
        <p:nvPr/>
      </p:nvGrpSpPr>
      <p:grpSpPr>
        <a:xfrm>
          <a:off x="0" y="0"/>
          <a:ext cx="0" cy="0"/>
          <a:chOff x="0" y="0"/>
          <a:chExt cx="0" cy="0"/>
        </a:xfrm>
      </p:grpSpPr>
      <p:sp>
        <p:nvSpPr>
          <p:cNvPr id="129" name="Google Shape;129;p22"/>
          <p:cNvSpPr txBox="1">
            <a:spLocks noGrp="1"/>
          </p:cNvSpPr>
          <p:nvPr>
            <p:ph type="title"/>
          </p:nvPr>
        </p:nvSpPr>
        <p:spPr>
          <a:xfrm>
            <a:off x="508000" y="3600450"/>
            <a:ext cx="6447600" cy="425100"/>
          </a:xfrm>
          <a:prstGeom prst="rect">
            <a:avLst/>
          </a:prstGeom>
          <a:noFill/>
          <a:ln>
            <a:noFill/>
          </a:ln>
        </p:spPr>
        <p:txBody>
          <a:bodyPr spcFirstLastPara="1" wrap="square" lIns="68575" tIns="34275" rIns="68575" bIns="34275" anchor="b" anchorCtr="0"/>
          <a:lstStyle>
            <a:lvl1pPr marR="0" lvl="0" algn="l" rtl="0">
              <a:spcBef>
                <a:spcPts val="0"/>
              </a:spcBef>
              <a:spcAft>
                <a:spcPts val="0"/>
              </a:spcAft>
              <a:buClr>
                <a:schemeClr val="accent1"/>
              </a:buClr>
              <a:buSzPts val="1800"/>
              <a:buFont typeface="Trebuchet MS"/>
              <a:buNone/>
              <a:defRPr sz="18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30" name="Google Shape;130;p22"/>
          <p:cNvSpPr>
            <a:spLocks noGrp="1"/>
          </p:cNvSpPr>
          <p:nvPr>
            <p:ph type="pic" idx="2"/>
          </p:nvPr>
        </p:nvSpPr>
        <p:spPr>
          <a:xfrm>
            <a:off x="508000" y="457200"/>
            <a:ext cx="6447600" cy="2884200"/>
          </a:xfrm>
          <a:prstGeom prst="rect">
            <a:avLst/>
          </a:prstGeom>
          <a:noFill/>
          <a:ln>
            <a:noFill/>
          </a:ln>
        </p:spPr>
        <p:txBody>
          <a:bodyPr spcFirstLastPara="1" wrap="square" lIns="68575" tIns="34275" rIns="68575" bIns="34275" anchor="t" anchorCtr="0"/>
          <a:lstStyle>
            <a:lvl1pPr marR="0" lvl="0" algn="ctr"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1pPr>
            <a:lvl2pPr marR="0" lvl="1"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2pPr>
            <a:lvl3pPr marR="0" lvl="2"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3pPr>
            <a:lvl4pPr marR="0" lvl="3"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4pPr>
            <a:lvl5pPr marR="0" lvl="4"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5pPr>
            <a:lvl6pPr marR="0" lvl="5"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6pPr>
            <a:lvl7pPr marR="0" lvl="6"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7pPr>
            <a:lvl8pPr marR="0" lvl="7"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8pPr>
            <a:lvl9pPr marR="0" lvl="8"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9pPr>
          </a:lstStyle>
          <a:p>
            <a:endParaRPr/>
          </a:p>
        </p:txBody>
      </p:sp>
      <p:sp>
        <p:nvSpPr>
          <p:cNvPr id="131" name="Google Shape;131;p22"/>
          <p:cNvSpPr txBox="1">
            <a:spLocks noGrp="1"/>
          </p:cNvSpPr>
          <p:nvPr>
            <p:ph type="body" idx="1"/>
          </p:nvPr>
        </p:nvSpPr>
        <p:spPr>
          <a:xfrm>
            <a:off x="508000" y="4025503"/>
            <a:ext cx="6447600" cy="505500"/>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9pPr>
          </a:lstStyle>
          <a:p>
            <a:endParaRPr/>
          </a:p>
        </p:txBody>
      </p:sp>
      <p:sp>
        <p:nvSpPr>
          <p:cNvPr id="132" name="Google Shape;132;p22"/>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33" name="Google Shape;133;p22"/>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34" name="Google Shape;134;p22"/>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el og billedtekst">
  <p:cSld name="Titel og billedtekst">
    <p:spTree>
      <p:nvGrpSpPr>
        <p:cNvPr id="1" name="Shape 135"/>
        <p:cNvGrpSpPr/>
        <p:nvPr/>
      </p:nvGrpSpPr>
      <p:grpSpPr>
        <a:xfrm>
          <a:off x="0" y="0"/>
          <a:ext cx="0" cy="0"/>
          <a:chOff x="0" y="0"/>
          <a:chExt cx="0" cy="0"/>
        </a:xfrm>
      </p:grpSpPr>
      <p:sp>
        <p:nvSpPr>
          <p:cNvPr id="136" name="Google Shape;136;p23"/>
          <p:cNvSpPr txBox="1">
            <a:spLocks noGrp="1"/>
          </p:cNvSpPr>
          <p:nvPr>
            <p:ph type="title"/>
          </p:nvPr>
        </p:nvSpPr>
        <p:spPr>
          <a:xfrm>
            <a:off x="508001" y="457200"/>
            <a:ext cx="6447600" cy="25527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37" name="Google Shape;137;p23"/>
          <p:cNvSpPr txBox="1">
            <a:spLocks noGrp="1"/>
          </p:cNvSpPr>
          <p:nvPr>
            <p:ph type="body" idx="1"/>
          </p:nvPr>
        </p:nvSpPr>
        <p:spPr>
          <a:xfrm>
            <a:off x="508001" y="3352800"/>
            <a:ext cx="6447600" cy="1178400"/>
          </a:xfrm>
          <a:prstGeom prst="rect">
            <a:avLst/>
          </a:prstGeom>
          <a:noFill/>
          <a:ln>
            <a:noFill/>
          </a:ln>
        </p:spPr>
        <p:txBody>
          <a:bodyPr spcFirstLastPara="1" wrap="square" lIns="68575" tIns="34275" rIns="68575" bIns="34275" anchor="ctr"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38" name="Google Shape;138;p23"/>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39" name="Google Shape;139;p23"/>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40" name="Google Shape;140;p23"/>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itat med billedtekst">
  <p:cSld name="Citat med billedtekst">
    <p:spTree>
      <p:nvGrpSpPr>
        <p:cNvPr id="1" name="Shape 141"/>
        <p:cNvGrpSpPr/>
        <p:nvPr/>
      </p:nvGrpSpPr>
      <p:grpSpPr>
        <a:xfrm>
          <a:off x="0" y="0"/>
          <a:ext cx="0" cy="0"/>
          <a:chOff x="0" y="0"/>
          <a:chExt cx="0" cy="0"/>
        </a:xfrm>
      </p:grpSpPr>
      <p:sp>
        <p:nvSpPr>
          <p:cNvPr id="142" name="Google Shape;142;p24"/>
          <p:cNvSpPr txBox="1">
            <a:spLocks noGrp="1"/>
          </p:cNvSpPr>
          <p:nvPr>
            <p:ph type="title"/>
          </p:nvPr>
        </p:nvSpPr>
        <p:spPr>
          <a:xfrm>
            <a:off x="698500" y="457200"/>
            <a:ext cx="6070500" cy="22668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43" name="Google Shape;143;p24"/>
          <p:cNvSpPr txBox="1">
            <a:spLocks noGrp="1"/>
          </p:cNvSpPr>
          <p:nvPr>
            <p:ph type="body" idx="1"/>
          </p:nvPr>
        </p:nvSpPr>
        <p:spPr>
          <a:xfrm>
            <a:off x="1024604" y="2724150"/>
            <a:ext cx="5418300" cy="285900"/>
          </a:xfrm>
          <a:prstGeom prst="rect">
            <a:avLst/>
          </a:prstGeom>
          <a:noFill/>
          <a:ln>
            <a:noFill/>
          </a:ln>
        </p:spPr>
        <p:txBody>
          <a:bodyPr spcFirstLastPara="1" wrap="square" lIns="68575" tIns="34275" rIns="68575" bIns="34275" anchor="ctr" anchorCtr="0"/>
          <a:lstStyle>
            <a:lvl1pPr marL="457200" marR="0" lvl="0" indent="-228600" algn="l" rtl="0">
              <a:spcBef>
                <a:spcPts val="800"/>
              </a:spcBef>
              <a:spcAft>
                <a:spcPts val="0"/>
              </a:spcAft>
              <a:buClr>
                <a:schemeClr val="accent1"/>
              </a:buClr>
              <a:buSzPts val="1000"/>
              <a:buFont typeface="Noto Sans Symbols"/>
              <a:buNone/>
              <a:defRPr sz="1200" b="0" i="0" u="none" strike="noStrike" cap="none">
                <a:solidFill>
                  <a:srgbClr val="7F7F7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44" name="Google Shape;144;p24"/>
          <p:cNvSpPr txBox="1">
            <a:spLocks noGrp="1"/>
          </p:cNvSpPr>
          <p:nvPr>
            <p:ph type="body" idx="2"/>
          </p:nvPr>
        </p:nvSpPr>
        <p:spPr>
          <a:xfrm>
            <a:off x="508001" y="3352800"/>
            <a:ext cx="6447600" cy="1178400"/>
          </a:xfrm>
          <a:prstGeom prst="rect">
            <a:avLst/>
          </a:prstGeom>
          <a:noFill/>
          <a:ln>
            <a:noFill/>
          </a:ln>
        </p:spPr>
        <p:txBody>
          <a:bodyPr spcFirstLastPara="1" wrap="square" lIns="68575" tIns="34275" rIns="68575" bIns="34275" anchor="ctr"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45" name="Google Shape;145;p24"/>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46" name="Google Shape;146;p24"/>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47" name="Google Shape;147;p24"/>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
        <p:nvSpPr>
          <p:cNvPr id="148" name="Google Shape;148;p24"/>
          <p:cNvSpPr txBox="1"/>
          <p:nvPr/>
        </p:nvSpPr>
        <p:spPr>
          <a:xfrm>
            <a:off x="406403" y="592783"/>
            <a:ext cx="457200" cy="438600"/>
          </a:xfrm>
          <a:prstGeom prst="rect">
            <a:avLst/>
          </a:prstGeom>
          <a:noFill/>
          <a:ln>
            <a:noFill/>
          </a:ln>
        </p:spPr>
        <p:txBody>
          <a:bodyPr spcFirstLastPara="1" wrap="square" lIns="68575" tIns="34275" rIns="68575" bIns="34275" anchor="ctr" anchorCtr="0">
            <a:noAutofit/>
          </a:bodyPr>
          <a:lstStyle/>
          <a:p>
            <a:pPr marL="0" marR="0" lvl="0" indent="0" algn="l" rtl="0">
              <a:spcBef>
                <a:spcPts val="0"/>
              </a:spcBef>
              <a:spcAft>
                <a:spcPts val="0"/>
              </a:spcAft>
              <a:buNone/>
            </a:pPr>
            <a:r>
              <a:rPr lang="de" sz="6000" b="0" i="0" u="none" strike="noStrike" cap="none">
                <a:solidFill>
                  <a:srgbClr val="BFE471"/>
                </a:solidFill>
                <a:latin typeface="Arial"/>
                <a:ea typeface="Arial"/>
                <a:cs typeface="Arial"/>
                <a:sym typeface="Arial"/>
              </a:rPr>
              <a:t>“</a:t>
            </a:r>
            <a:endParaRPr sz="1100"/>
          </a:p>
        </p:txBody>
      </p:sp>
      <p:sp>
        <p:nvSpPr>
          <p:cNvPr id="149" name="Google Shape;149;p24"/>
          <p:cNvSpPr txBox="1"/>
          <p:nvPr/>
        </p:nvSpPr>
        <p:spPr>
          <a:xfrm>
            <a:off x="6669758" y="2164917"/>
            <a:ext cx="457200" cy="438600"/>
          </a:xfrm>
          <a:prstGeom prst="rect">
            <a:avLst/>
          </a:prstGeom>
          <a:noFill/>
          <a:ln>
            <a:noFill/>
          </a:ln>
        </p:spPr>
        <p:txBody>
          <a:bodyPr spcFirstLastPara="1" wrap="square" lIns="68575" tIns="34275" rIns="68575" bIns="34275" anchor="ctr" anchorCtr="0">
            <a:noAutofit/>
          </a:bodyPr>
          <a:lstStyle/>
          <a:p>
            <a:pPr marL="0" marR="0" lvl="0" indent="0" algn="l" rtl="0">
              <a:spcBef>
                <a:spcPts val="0"/>
              </a:spcBef>
              <a:spcAft>
                <a:spcPts val="0"/>
              </a:spcAft>
              <a:buNone/>
            </a:pPr>
            <a:r>
              <a:rPr lang="de" sz="6000" b="0" i="0" u="none" strike="noStrike" cap="none">
                <a:solidFill>
                  <a:srgbClr val="BFE471"/>
                </a:solidFill>
                <a:latin typeface="Arial"/>
                <a:ea typeface="Arial"/>
                <a:cs typeface="Arial"/>
                <a:sym typeface="Arial"/>
              </a:rPr>
              <a:t>”</a:t>
            </a:r>
            <a:endParaRPr sz="1400" b="0" i="0" u="none" strike="noStrike" cap="none">
              <a:solidFill>
                <a:srgbClr val="BFE471"/>
              </a:solidFill>
              <a:latin typeface="Arial"/>
              <a:ea typeface="Arial"/>
              <a:cs typeface="Arial"/>
              <a:sym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Navnekort">
  <p:cSld name="Navnekort">
    <p:spTree>
      <p:nvGrpSpPr>
        <p:cNvPr id="1" name="Shape 150"/>
        <p:cNvGrpSpPr/>
        <p:nvPr/>
      </p:nvGrpSpPr>
      <p:grpSpPr>
        <a:xfrm>
          <a:off x="0" y="0"/>
          <a:ext cx="0" cy="0"/>
          <a:chOff x="0" y="0"/>
          <a:chExt cx="0" cy="0"/>
        </a:xfrm>
      </p:grpSpPr>
      <p:sp>
        <p:nvSpPr>
          <p:cNvPr id="151" name="Google Shape;151;p25"/>
          <p:cNvSpPr txBox="1">
            <a:spLocks noGrp="1"/>
          </p:cNvSpPr>
          <p:nvPr>
            <p:ph type="title"/>
          </p:nvPr>
        </p:nvSpPr>
        <p:spPr>
          <a:xfrm>
            <a:off x="508001" y="1448991"/>
            <a:ext cx="6447600" cy="1946700"/>
          </a:xfrm>
          <a:prstGeom prst="rect">
            <a:avLst/>
          </a:prstGeom>
          <a:noFill/>
          <a:ln>
            <a:noFill/>
          </a:ln>
        </p:spPr>
        <p:txBody>
          <a:bodyPr spcFirstLastPara="1" wrap="square" lIns="68575" tIns="34275" rIns="68575" bIns="34275" anchor="b"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52" name="Google Shape;152;p25"/>
          <p:cNvSpPr txBox="1">
            <a:spLocks noGrp="1"/>
          </p:cNvSpPr>
          <p:nvPr>
            <p:ph type="body" idx="1"/>
          </p:nvPr>
        </p:nvSpPr>
        <p:spPr>
          <a:xfrm>
            <a:off x="508001" y="3395586"/>
            <a:ext cx="6447600" cy="1135500"/>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53" name="Google Shape;153;p25"/>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54" name="Google Shape;154;p25"/>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55" name="Google Shape;155;p25"/>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Kort med citat og navn">
  <p:cSld name="Kort med citat og navn">
    <p:spTree>
      <p:nvGrpSpPr>
        <p:cNvPr id="1" name="Shape 156"/>
        <p:cNvGrpSpPr/>
        <p:nvPr/>
      </p:nvGrpSpPr>
      <p:grpSpPr>
        <a:xfrm>
          <a:off x="0" y="0"/>
          <a:ext cx="0" cy="0"/>
          <a:chOff x="0" y="0"/>
          <a:chExt cx="0" cy="0"/>
        </a:xfrm>
      </p:grpSpPr>
      <p:sp>
        <p:nvSpPr>
          <p:cNvPr id="157" name="Google Shape;157;p26"/>
          <p:cNvSpPr txBox="1">
            <a:spLocks noGrp="1"/>
          </p:cNvSpPr>
          <p:nvPr>
            <p:ph type="title"/>
          </p:nvPr>
        </p:nvSpPr>
        <p:spPr>
          <a:xfrm>
            <a:off x="698500" y="457200"/>
            <a:ext cx="6070500" cy="22668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58" name="Google Shape;158;p26"/>
          <p:cNvSpPr txBox="1">
            <a:spLocks noGrp="1"/>
          </p:cNvSpPr>
          <p:nvPr>
            <p:ph type="body" idx="1"/>
          </p:nvPr>
        </p:nvSpPr>
        <p:spPr>
          <a:xfrm>
            <a:off x="507999" y="3009900"/>
            <a:ext cx="6447600" cy="385500"/>
          </a:xfrm>
          <a:prstGeom prst="rect">
            <a:avLst/>
          </a:prstGeom>
          <a:noFill/>
          <a:ln>
            <a:noFill/>
          </a:ln>
        </p:spPr>
        <p:txBody>
          <a:bodyPr spcFirstLastPara="1" wrap="square" lIns="68575" tIns="34275" rIns="68575" bIns="34275" anchor="b" anchorCtr="0"/>
          <a:lstStyle>
            <a:lvl1pPr marL="457200" marR="0" lvl="0" indent="-228600" algn="l" rtl="0">
              <a:spcBef>
                <a:spcPts val="800"/>
              </a:spcBef>
              <a:spcAft>
                <a:spcPts val="0"/>
              </a:spcAft>
              <a:buClr>
                <a:schemeClr val="accent1"/>
              </a:buClr>
              <a:buSzPts val="140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59" name="Google Shape;159;p26"/>
          <p:cNvSpPr txBox="1">
            <a:spLocks noGrp="1"/>
          </p:cNvSpPr>
          <p:nvPr>
            <p:ph type="body" idx="2"/>
          </p:nvPr>
        </p:nvSpPr>
        <p:spPr>
          <a:xfrm>
            <a:off x="508001" y="3395586"/>
            <a:ext cx="6447600" cy="1135500"/>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7F7F7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60" name="Google Shape;160;p26"/>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61" name="Google Shape;161;p26"/>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62" name="Google Shape;162;p26"/>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
        <p:nvSpPr>
          <p:cNvPr id="163" name="Google Shape;163;p26"/>
          <p:cNvSpPr txBox="1"/>
          <p:nvPr/>
        </p:nvSpPr>
        <p:spPr>
          <a:xfrm>
            <a:off x="406403" y="592783"/>
            <a:ext cx="457200" cy="438600"/>
          </a:xfrm>
          <a:prstGeom prst="rect">
            <a:avLst/>
          </a:prstGeom>
          <a:noFill/>
          <a:ln>
            <a:noFill/>
          </a:ln>
        </p:spPr>
        <p:txBody>
          <a:bodyPr spcFirstLastPara="1" wrap="square" lIns="68575" tIns="34275" rIns="68575" bIns="34275" anchor="ctr" anchorCtr="0">
            <a:noAutofit/>
          </a:bodyPr>
          <a:lstStyle/>
          <a:p>
            <a:pPr marL="0" marR="0" lvl="0" indent="0" algn="l" rtl="0">
              <a:spcBef>
                <a:spcPts val="0"/>
              </a:spcBef>
              <a:spcAft>
                <a:spcPts val="0"/>
              </a:spcAft>
              <a:buNone/>
            </a:pPr>
            <a:r>
              <a:rPr lang="de" sz="6000" b="0" i="0" u="none" strike="noStrike" cap="none">
                <a:solidFill>
                  <a:srgbClr val="BFE471"/>
                </a:solidFill>
                <a:latin typeface="Arial"/>
                <a:ea typeface="Arial"/>
                <a:cs typeface="Arial"/>
                <a:sym typeface="Arial"/>
              </a:rPr>
              <a:t>“</a:t>
            </a:r>
            <a:endParaRPr sz="1100"/>
          </a:p>
        </p:txBody>
      </p:sp>
      <p:sp>
        <p:nvSpPr>
          <p:cNvPr id="164" name="Google Shape;164;p26"/>
          <p:cNvSpPr txBox="1"/>
          <p:nvPr/>
        </p:nvSpPr>
        <p:spPr>
          <a:xfrm>
            <a:off x="6669758" y="2164917"/>
            <a:ext cx="457200" cy="438600"/>
          </a:xfrm>
          <a:prstGeom prst="rect">
            <a:avLst/>
          </a:prstGeom>
          <a:noFill/>
          <a:ln>
            <a:noFill/>
          </a:ln>
        </p:spPr>
        <p:txBody>
          <a:bodyPr spcFirstLastPara="1" wrap="square" lIns="68575" tIns="34275" rIns="68575" bIns="34275" anchor="ctr" anchorCtr="0">
            <a:noAutofit/>
          </a:bodyPr>
          <a:lstStyle/>
          <a:p>
            <a:pPr marL="0" marR="0" lvl="0" indent="0" algn="l" rtl="0">
              <a:spcBef>
                <a:spcPts val="0"/>
              </a:spcBef>
              <a:spcAft>
                <a:spcPts val="0"/>
              </a:spcAft>
              <a:buNone/>
            </a:pPr>
            <a:r>
              <a:rPr lang="de" sz="6000" b="0" i="0" u="none" strike="noStrike" cap="none">
                <a:solidFill>
                  <a:srgbClr val="BFE471"/>
                </a:solidFill>
                <a:latin typeface="Arial"/>
                <a:ea typeface="Arial"/>
                <a:cs typeface="Arial"/>
                <a:sym typeface="Arial"/>
              </a:rPr>
              <a:t>”</a:t>
            </a:r>
            <a:endParaRPr sz="110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andt eller falsk">
  <p:cSld name="Sandt eller falsk">
    <p:spTree>
      <p:nvGrpSpPr>
        <p:cNvPr id="1" name="Shape 165"/>
        <p:cNvGrpSpPr/>
        <p:nvPr/>
      </p:nvGrpSpPr>
      <p:grpSpPr>
        <a:xfrm>
          <a:off x="0" y="0"/>
          <a:ext cx="0" cy="0"/>
          <a:chOff x="0" y="0"/>
          <a:chExt cx="0" cy="0"/>
        </a:xfrm>
      </p:grpSpPr>
      <p:sp>
        <p:nvSpPr>
          <p:cNvPr id="166" name="Google Shape;166;p27"/>
          <p:cNvSpPr txBox="1">
            <a:spLocks noGrp="1"/>
          </p:cNvSpPr>
          <p:nvPr>
            <p:ph type="title"/>
          </p:nvPr>
        </p:nvSpPr>
        <p:spPr>
          <a:xfrm>
            <a:off x="514349" y="457200"/>
            <a:ext cx="6441000" cy="22668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67" name="Google Shape;167;p27"/>
          <p:cNvSpPr txBox="1">
            <a:spLocks noGrp="1"/>
          </p:cNvSpPr>
          <p:nvPr>
            <p:ph type="body" idx="1"/>
          </p:nvPr>
        </p:nvSpPr>
        <p:spPr>
          <a:xfrm>
            <a:off x="507999" y="3009900"/>
            <a:ext cx="6447600" cy="385500"/>
          </a:xfrm>
          <a:prstGeom prst="rect">
            <a:avLst/>
          </a:prstGeom>
          <a:noFill/>
          <a:ln>
            <a:noFill/>
          </a:ln>
        </p:spPr>
        <p:txBody>
          <a:bodyPr spcFirstLastPara="1" wrap="square" lIns="68575" tIns="34275" rIns="68575" bIns="34275" anchor="b" anchorCtr="0"/>
          <a:lstStyle>
            <a:lvl1pPr marL="457200" marR="0" lvl="0" indent="-228600" algn="l" rtl="0">
              <a:spcBef>
                <a:spcPts val="800"/>
              </a:spcBef>
              <a:spcAft>
                <a:spcPts val="0"/>
              </a:spcAft>
              <a:buClr>
                <a:schemeClr val="accent1"/>
              </a:buClr>
              <a:buSzPts val="1400"/>
              <a:buFont typeface="Noto Sans Symbols"/>
              <a:buNone/>
              <a:defRPr sz="1800" b="0" i="0" u="none" strike="noStrike" cap="none">
                <a:solidFill>
                  <a:schemeClr val="accent1"/>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68" name="Google Shape;168;p27"/>
          <p:cNvSpPr txBox="1">
            <a:spLocks noGrp="1"/>
          </p:cNvSpPr>
          <p:nvPr>
            <p:ph type="body" idx="2"/>
          </p:nvPr>
        </p:nvSpPr>
        <p:spPr>
          <a:xfrm>
            <a:off x="508001" y="3395586"/>
            <a:ext cx="6447600" cy="1135500"/>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7F7F7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69" name="Google Shape;169;p27"/>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70" name="Google Shape;170;p27"/>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71" name="Google Shape;171;p27"/>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el og lodret tekst" type="vertTx">
  <p:cSld name="VERTICAL_TEXT">
    <p:spTree>
      <p:nvGrpSpPr>
        <p:cNvPr id="1" name="Shape 172"/>
        <p:cNvGrpSpPr/>
        <p:nvPr/>
      </p:nvGrpSpPr>
      <p:grpSpPr>
        <a:xfrm>
          <a:off x="0" y="0"/>
          <a:ext cx="0" cy="0"/>
          <a:chOff x="0" y="0"/>
          <a:chExt cx="0" cy="0"/>
        </a:xfrm>
      </p:grpSpPr>
      <p:sp>
        <p:nvSpPr>
          <p:cNvPr id="173" name="Google Shape;173;p28"/>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74" name="Google Shape;174;p28"/>
          <p:cNvSpPr txBox="1">
            <a:spLocks noGrp="1"/>
          </p:cNvSpPr>
          <p:nvPr>
            <p:ph type="body" idx="1"/>
          </p:nvPr>
        </p:nvSpPr>
        <p:spPr>
          <a:xfrm rot="5400000">
            <a:off x="2276402" y="-148058"/>
            <a:ext cx="2910600" cy="64476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75" name="Google Shape;175;p28"/>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76" name="Google Shape;176;p28"/>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77" name="Google Shape;177;p28"/>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Lodret titel og tekst" type="vertTitleAndTx">
  <p:cSld name="VERTICAL_TITLE_AND_VERTICAL_TEXT">
    <p:spTree>
      <p:nvGrpSpPr>
        <p:cNvPr id="1" name="Shape 178"/>
        <p:cNvGrpSpPr/>
        <p:nvPr/>
      </p:nvGrpSpPr>
      <p:grpSpPr>
        <a:xfrm>
          <a:off x="0" y="0"/>
          <a:ext cx="0" cy="0"/>
          <a:chOff x="0" y="0"/>
          <a:chExt cx="0" cy="0"/>
        </a:xfrm>
      </p:grpSpPr>
      <p:sp>
        <p:nvSpPr>
          <p:cNvPr id="179" name="Google Shape;179;p29"/>
          <p:cNvSpPr txBox="1">
            <a:spLocks noGrp="1"/>
          </p:cNvSpPr>
          <p:nvPr>
            <p:ph type="title"/>
          </p:nvPr>
        </p:nvSpPr>
        <p:spPr>
          <a:xfrm rot="5400000">
            <a:off x="4495662" y="1937249"/>
            <a:ext cx="3938700" cy="9786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80" name="Google Shape;180;p29"/>
          <p:cNvSpPr txBox="1">
            <a:spLocks noGrp="1"/>
          </p:cNvSpPr>
          <p:nvPr>
            <p:ph type="body" idx="1"/>
          </p:nvPr>
        </p:nvSpPr>
        <p:spPr>
          <a:xfrm rot="5400000">
            <a:off x="1186114" y="-221100"/>
            <a:ext cx="3938700" cy="52953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81" name="Google Shape;181;p29"/>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82" name="Google Shape;182;p29"/>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83" name="Google Shape;183;p29"/>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grpSp>
        <p:nvGrpSpPr>
          <p:cNvPr id="51" name="Google Shape;51;p13"/>
          <p:cNvGrpSpPr/>
          <p:nvPr/>
        </p:nvGrpSpPr>
        <p:grpSpPr>
          <a:xfrm>
            <a:off x="0" y="-6350"/>
            <a:ext cx="9144100" cy="5149935"/>
            <a:chOff x="0" y="-8467"/>
            <a:chExt cx="12192133" cy="6866580"/>
          </a:xfrm>
        </p:grpSpPr>
        <p:cxnSp>
          <p:nvCxnSpPr>
            <p:cNvPr id="52" name="Google Shape;52;p13"/>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53" name="Google Shape;53;p13"/>
            <p:cNvCxnSpPr/>
            <p:nvPr/>
          </p:nvCxnSpPr>
          <p:spPr>
            <a:xfrm flipH="1">
              <a:off x="7425125" y="3681413"/>
              <a:ext cx="4763700" cy="3176700"/>
            </a:xfrm>
            <a:prstGeom prst="straightConnector1">
              <a:avLst/>
            </a:prstGeom>
            <a:noFill/>
            <a:ln w="9525" cap="flat" cmpd="sng">
              <a:solidFill>
                <a:srgbClr val="D8D8D8"/>
              </a:solidFill>
              <a:prstDash val="solid"/>
              <a:round/>
              <a:headEnd type="none" w="sm" len="sm"/>
              <a:tailEnd type="none" w="sm" len="sm"/>
            </a:ln>
          </p:spPr>
        </p:cxnSp>
        <p:sp>
          <p:nvSpPr>
            <p:cNvPr id="54" name="Google Shape;54;p13"/>
            <p:cNvSpPr/>
            <p:nvPr/>
          </p:nvSpPr>
          <p:spPr>
            <a:xfrm>
              <a:off x="9181476" y="-8467"/>
              <a:ext cx="3007349" cy="6866467"/>
            </a:xfrm>
            <a:custGeom>
              <a:avLst/>
              <a:gdLst/>
              <a:ahLst/>
              <a:cxnLst/>
              <a:rect l="0" t="0" r="0" b="0"/>
              <a:pathLst>
                <a:path w="3007349" h="6866467" extrusionOk="0">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55" name="Google Shape;55;p13"/>
            <p:cNvSpPr/>
            <p:nvPr/>
          </p:nvSpPr>
          <p:spPr>
            <a:xfrm>
              <a:off x="9603442" y="-8467"/>
              <a:ext cx="2586178" cy="6866467"/>
            </a:xfrm>
            <a:custGeom>
              <a:avLst/>
              <a:gdLst/>
              <a:ahLst/>
              <a:cxnLst/>
              <a:rect l="0" t="0" r="0" b="0"/>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56" name="Google Shape;56;p13"/>
            <p:cNvSpPr/>
            <p:nvPr/>
          </p:nvSpPr>
          <p:spPr>
            <a:xfrm>
              <a:off x="8932333" y="3048000"/>
              <a:ext cx="3259800" cy="3810000"/>
            </a:xfrm>
            <a:prstGeom prst="triangle">
              <a:avLst>
                <a:gd name="adj" fmla="val 100000"/>
              </a:avLst>
            </a:prstGeom>
            <a:solidFill>
              <a:schemeClr val="accent2">
                <a:alpha val="71760"/>
              </a:scheme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57" name="Google Shape;57;p13"/>
            <p:cNvSpPr/>
            <p:nvPr/>
          </p:nvSpPr>
          <p:spPr>
            <a:xfrm>
              <a:off x="9334500" y="-8467"/>
              <a:ext cx="2850868" cy="6866467"/>
            </a:xfrm>
            <a:custGeom>
              <a:avLst/>
              <a:gdLst/>
              <a:ahLst/>
              <a:cxnLst/>
              <a:rect l="0" t="0" r="0" b="0"/>
              <a:pathLst>
                <a:path w="2858013" h="6866467" extrusionOk="0">
                  <a:moveTo>
                    <a:pt x="0" y="0"/>
                  </a:moveTo>
                  <a:lnTo>
                    <a:pt x="2858013" y="0"/>
                  </a:lnTo>
                  <a:lnTo>
                    <a:pt x="2858013" y="6866467"/>
                  </a:lnTo>
                  <a:lnTo>
                    <a:pt x="2473942" y="6866467"/>
                  </a:lnTo>
                  <a:lnTo>
                    <a:pt x="0" y="0"/>
                  </a:lnTo>
                  <a:close/>
                </a:path>
              </a:pathLst>
            </a:custGeom>
            <a:solidFill>
              <a:srgbClr val="3F7818">
                <a:alpha val="69800"/>
              </a:srgbClr>
            </a:solidFill>
            <a:ln>
              <a:noFill/>
            </a:ln>
          </p:spPr>
        </p:sp>
        <p:sp>
          <p:nvSpPr>
            <p:cNvPr id="58" name="Google Shape;58;p13"/>
            <p:cNvSpPr/>
            <p:nvPr/>
          </p:nvSpPr>
          <p:spPr>
            <a:xfrm>
              <a:off x="10898730" y="-8467"/>
              <a:ext cx="1290094" cy="6858000"/>
            </a:xfrm>
            <a:custGeom>
              <a:avLst/>
              <a:gdLst/>
              <a:ahLst/>
              <a:cxnLst/>
              <a:rect l="0" t="0" r="0" b="0"/>
              <a:pathLst>
                <a:path w="1290094" h="6858000" extrusionOk="0">
                  <a:moveTo>
                    <a:pt x="1019735" y="0"/>
                  </a:moveTo>
                  <a:lnTo>
                    <a:pt x="1290094" y="0"/>
                  </a:lnTo>
                  <a:lnTo>
                    <a:pt x="1290094" y="6858000"/>
                  </a:lnTo>
                  <a:lnTo>
                    <a:pt x="0" y="6858000"/>
                  </a:lnTo>
                  <a:lnTo>
                    <a:pt x="1019735" y="0"/>
                  </a:lnTo>
                  <a:close/>
                </a:path>
              </a:pathLst>
            </a:custGeom>
            <a:solidFill>
              <a:srgbClr val="BFE471">
                <a:alpha val="69800"/>
              </a:srgbClr>
            </a:solidFill>
            <a:ln>
              <a:noFill/>
            </a:ln>
          </p:spPr>
        </p:sp>
        <p:sp>
          <p:nvSpPr>
            <p:cNvPr id="59" name="Google Shape;59;p13"/>
            <p:cNvSpPr/>
            <p:nvPr/>
          </p:nvSpPr>
          <p:spPr>
            <a:xfrm>
              <a:off x="10938999" y="-8467"/>
              <a:ext cx="1249825" cy="6858000"/>
            </a:xfrm>
            <a:custGeom>
              <a:avLst/>
              <a:gdLst/>
              <a:ahLst/>
              <a:cxnLst/>
              <a:rect l="0" t="0" r="0" b="0"/>
              <a:pathLst>
                <a:path w="1249825" h="6858000" extrusionOk="0">
                  <a:moveTo>
                    <a:pt x="0" y="0"/>
                  </a:moveTo>
                  <a:lnTo>
                    <a:pt x="1249825" y="0"/>
                  </a:lnTo>
                  <a:lnTo>
                    <a:pt x="1249825" y="6858000"/>
                  </a:lnTo>
                  <a:lnTo>
                    <a:pt x="1109382" y="6858000"/>
                  </a:lnTo>
                  <a:lnTo>
                    <a:pt x="0" y="0"/>
                  </a:lnTo>
                  <a:close/>
                </a:path>
              </a:pathLst>
            </a:custGeom>
            <a:solidFill>
              <a:schemeClr val="accent1">
                <a:alpha val="64709"/>
              </a:schemeClr>
            </a:solidFill>
            <a:ln>
              <a:noFill/>
            </a:ln>
          </p:spPr>
        </p:sp>
        <p:sp>
          <p:nvSpPr>
            <p:cNvPr id="60" name="Google Shape;60;p13"/>
            <p:cNvSpPr/>
            <p:nvPr/>
          </p:nvSpPr>
          <p:spPr>
            <a:xfrm>
              <a:off x="10371666" y="3589867"/>
              <a:ext cx="1817100" cy="3268200"/>
            </a:xfrm>
            <a:prstGeom prst="triangle">
              <a:avLst>
                <a:gd name="adj" fmla="val 100000"/>
              </a:avLst>
            </a:prstGeom>
            <a:solidFill>
              <a:schemeClr val="accent1">
                <a:alpha val="80000"/>
              </a:scheme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61" name="Google Shape;61;p13"/>
            <p:cNvSpPr/>
            <p:nvPr/>
          </p:nvSpPr>
          <p:spPr>
            <a:xfrm>
              <a:off x="0" y="4013200"/>
              <a:ext cx="448800" cy="2844900"/>
            </a:xfrm>
            <a:prstGeom prst="triangle">
              <a:avLst>
                <a:gd name="adj" fmla="val 0"/>
              </a:avLst>
            </a:prstGeom>
            <a:solidFill>
              <a:schemeClr val="accent1">
                <a:alpha val="84710"/>
              </a:scheme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grpSp>
      <p:sp>
        <p:nvSpPr>
          <p:cNvPr id="62" name="Google Shape;62;p13"/>
          <p:cNvSpPr txBox="1">
            <a:spLocks noGrp="1"/>
          </p:cNvSpPr>
          <p:nvPr>
            <p:ph type="title"/>
          </p:nvPr>
        </p:nvSpPr>
        <p:spPr>
          <a:xfrm>
            <a:off x="508000" y="457200"/>
            <a:ext cx="6447600"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63" name="Google Shape;63;p13"/>
          <p:cNvSpPr txBox="1">
            <a:spLocks noGrp="1"/>
          </p:cNvSpPr>
          <p:nvPr>
            <p:ph type="body" idx="1"/>
          </p:nvPr>
        </p:nvSpPr>
        <p:spPr>
          <a:xfrm>
            <a:off x="508000" y="1620442"/>
            <a:ext cx="6447600" cy="291060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64" name="Google Shape;64;p13"/>
          <p:cNvSpPr txBox="1">
            <a:spLocks noGrp="1"/>
          </p:cNvSpPr>
          <p:nvPr>
            <p:ph type="dt" idx="10"/>
          </p:nvPr>
        </p:nvSpPr>
        <p:spPr>
          <a:xfrm>
            <a:off x="5403850" y="4531022"/>
            <a:ext cx="684000" cy="273900"/>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65" name="Google Shape;65;p13"/>
          <p:cNvSpPr txBox="1">
            <a:spLocks noGrp="1"/>
          </p:cNvSpPr>
          <p:nvPr>
            <p:ph type="ftr" idx="11"/>
          </p:nvPr>
        </p:nvSpPr>
        <p:spPr>
          <a:xfrm>
            <a:off x="508000" y="4531022"/>
            <a:ext cx="4723200" cy="2739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66" name="Google Shape;66;p13"/>
          <p:cNvSpPr txBox="1">
            <a:spLocks noGrp="1"/>
          </p:cNvSpPr>
          <p:nvPr>
            <p:ph type="sldNum" idx="12"/>
          </p:nvPr>
        </p:nvSpPr>
        <p:spPr>
          <a:xfrm>
            <a:off x="6442997" y="4531022"/>
            <a:ext cx="5127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0"/>
          <p:cNvSpPr txBox="1">
            <a:spLocks noGrp="1"/>
          </p:cNvSpPr>
          <p:nvPr>
            <p:ph type="ctrTitle"/>
          </p:nvPr>
        </p:nvSpPr>
        <p:spPr>
          <a:xfrm>
            <a:off x="502920" y="1311911"/>
            <a:ext cx="6475500" cy="1234800"/>
          </a:xfrm>
          <a:prstGeom prst="rect">
            <a:avLst/>
          </a:prstGeom>
          <a:noFill/>
          <a:ln>
            <a:noFill/>
          </a:ln>
        </p:spPr>
        <p:txBody>
          <a:bodyPr spcFirstLastPara="1" wrap="square" lIns="68575" tIns="34275" rIns="68575" bIns="34275" anchor="b" anchorCtr="0">
            <a:noAutofit/>
          </a:bodyPr>
          <a:lstStyle/>
          <a:p>
            <a:pPr marL="0" marR="0" lvl="0" indent="0" algn="r" rtl="0">
              <a:spcBef>
                <a:spcPts val="0"/>
              </a:spcBef>
              <a:spcAft>
                <a:spcPts val="0"/>
              </a:spcAft>
              <a:buClr>
                <a:schemeClr val="accent1"/>
              </a:buClr>
              <a:buSzPts val="4100"/>
              <a:buFont typeface="Trebuchet MS"/>
              <a:buNone/>
            </a:pPr>
            <a:r>
              <a:rPr lang="de"/>
              <a:t>2nd</a:t>
            </a:r>
            <a:r>
              <a:rPr lang="de" sz="4100" b="0" i="0" u="none" strike="noStrike" cap="none">
                <a:solidFill>
                  <a:schemeClr val="accent1"/>
                </a:solidFill>
                <a:latin typeface="Trebuchet MS"/>
                <a:ea typeface="Trebuchet MS"/>
                <a:cs typeface="Trebuchet MS"/>
                <a:sym typeface="Trebuchet MS"/>
              </a:rPr>
              <a:t> Plenary Session of the 2</a:t>
            </a:r>
            <a:r>
              <a:rPr lang="de"/>
              <a:t>9</a:t>
            </a:r>
            <a:r>
              <a:rPr lang="de" sz="4100" b="0" i="0" u="none" strike="noStrike" cap="none" baseline="30000">
                <a:solidFill>
                  <a:schemeClr val="accent1"/>
                </a:solidFill>
                <a:latin typeface="Trebuchet MS"/>
                <a:ea typeface="Trebuchet MS"/>
                <a:cs typeface="Trebuchet MS"/>
                <a:sym typeface="Trebuchet MS"/>
              </a:rPr>
              <a:t>th</a:t>
            </a:r>
            <a:r>
              <a:rPr lang="de" sz="4100" b="0" i="0" u="none" strike="noStrike" cap="none">
                <a:solidFill>
                  <a:schemeClr val="accent1"/>
                </a:solidFill>
                <a:latin typeface="Trebuchet MS"/>
                <a:ea typeface="Trebuchet MS"/>
                <a:cs typeface="Trebuchet MS"/>
                <a:sym typeface="Trebuchet MS"/>
              </a:rPr>
              <a:t> IFSA General Assembly</a:t>
            </a:r>
            <a:endParaRPr sz="4100" b="0" i="0" u="none" strike="noStrike" cap="none">
              <a:solidFill>
                <a:schemeClr val="accent1"/>
              </a:solidFill>
              <a:latin typeface="Trebuchet MS"/>
              <a:ea typeface="Trebuchet MS"/>
              <a:cs typeface="Trebuchet MS"/>
              <a:sym typeface="Trebuchet MS"/>
            </a:endParaRPr>
          </a:p>
        </p:txBody>
      </p:sp>
      <p:sp>
        <p:nvSpPr>
          <p:cNvPr id="189" name="Google Shape;189;p30"/>
          <p:cNvSpPr txBox="1">
            <a:spLocks noGrp="1"/>
          </p:cNvSpPr>
          <p:nvPr>
            <p:ph type="subTitle" idx="1"/>
          </p:nvPr>
        </p:nvSpPr>
        <p:spPr>
          <a:xfrm>
            <a:off x="1130300" y="3346735"/>
            <a:ext cx="5825100" cy="822600"/>
          </a:xfrm>
          <a:prstGeom prst="rect">
            <a:avLst/>
          </a:prstGeom>
          <a:noFill/>
          <a:ln>
            <a:noFill/>
          </a:ln>
        </p:spPr>
        <p:txBody>
          <a:bodyPr spcFirstLastPara="1" wrap="square" lIns="68575" tIns="34275" rIns="68575" bIns="34275" anchor="t" anchorCtr="0">
            <a:noAutofit/>
          </a:bodyPr>
          <a:lstStyle/>
          <a:p>
            <a:pPr marL="0" marR="0" lvl="0" indent="0" algn="r" rtl="0">
              <a:lnSpc>
                <a:spcPct val="80000"/>
              </a:lnSpc>
              <a:spcBef>
                <a:spcPts val="800"/>
              </a:spcBef>
              <a:spcAft>
                <a:spcPts val="0"/>
              </a:spcAft>
              <a:buClr>
                <a:schemeClr val="accent1"/>
              </a:buClr>
              <a:buSzPts val="1100"/>
              <a:buFont typeface="Noto Sans Symbols"/>
              <a:buNone/>
            </a:pPr>
            <a:r>
              <a:rPr lang="de"/>
              <a:t>Mexico</a:t>
            </a:r>
            <a:endParaRPr/>
          </a:p>
          <a:p>
            <a:pPr marL="0" marR="0" lvl="0" indent="0" algn="r" rtl="0">
              <a:lnSpc>
                <a:spcPct val="80000"/>
              </a:lnSpc>
              <a:spcBef>
                <a:spcPts val="800"/>
              </a:spcBef>
              <a:spcAft>
                <a:spcPts val="0"/>
              </a:spcAft>
              <a:buClr>
                <a:schemeClr val="accent1"/>
              </a:buClr>
              <a:buSzPts val="1100"/>
              <a:buFont typeface="Noto Sans Symbols"/>
              <a:buNone/>
            </a:pPr>
            <a:r>
              <a:rPr lang="de" sz="1400" b="1"/>
              <a:t>1</a:t>
            </a:r>
            <a:r>
              <a:rPr lang="de" b="1"/>
              <a:t>5</a:t>
            </a:r>
            <a:r>
              <a:rPr lang="de" sz="1400" b="1" i="0" u="none" strike="noStrike" cap="none">
                <a:solidFill>
                  <a:srgbClr val="7F7F7F"/>
                </a:solidFill>
                <a:latin typeface="Trebuchet MS"/>
                <a:ea typeface="Trebuchet MS"/>
                <a:cs typeface="Trebuchet MS"/>
                <a:sym typeface="Trebuchet MS"/>
              </a:rPr>
              <a:t>:</a:t>
            </a:r>
            <a:r>
              <a:rPr lang="de" sz="1400" b="1"/>
              <a:t>3</a:t>
            </a:r>
            <a:r>
              <a:rPr lang="de" sz="1400" b="1" i="0" u="none" strike="noStrike" cap="none">
                <a:solidFill>
                  <a:srgbClr val="7F7F7F"/>
                </a:solidFill>
                <a:latin typeface="Trebuchet MS"/>
                <a:ea typeface="Trebuchet MS"/>
                <a:cs typeface="Trebuchet MS"/>
                <a:sym typeface="Trebuchet MS"/>
              </a:rPr>
              <a:t>0-1</a:t>
            </a:r>
            <a:r>
              <a:rPr lang="de" b="1"/>
              <a:t>9</a:t>
            </a:r>
            <a:r>
              <a:rPr lang="de" sz="1400" b="1" i="0" u="none" strike="noStrike" cap="none">
                <a:solidFill>
                  <a:srgbClr val="7F7F7F"/>
                </a:solidFill>
                <a:latin typeface="Trebuchet MS"/>
                <a:ea typeface="Trebuchet MS"/>
                <a:cs typeface="Trebuchet MS"/>
                <a:sym typeface="Trebuchet MS"/>
              </a:rPr>
              <a:t>:</a:t>
            </a:r>
            <a:r>
              <a:rPr lang="de" sz="1400" b="1"/>
              <a:t>0</a:t>
            </a:r>
            <a:r>
              <a:rPr lang="de" sz="1400" b="1" i="0" u="none" strike="noStrike" cap="none">
                <a:solidFill>
                  <a:srgbClr val="7F7F7F"/>
                </a:solidFill>
                <a:latin typeface="Trebuchet MS"/>
                <a:ea typeface="Trebuchet MS"/>
                <a:cs typeface="Trebuchet MS"/>
                <a:sym typeface="Trebuchet MS"/>
              </a:rPr>
              <a:t>0 </a:t>
            </a:r>
            <a:endParaRPr sz="1400" b="1" i="0" u="none" strike="noStrike" cap="none">
              <a:solidFill>
                <a:srgbClr val="7F7F7F"/>
              </a:solidFill>
              <a:latin typeface="Trebuchet MS"/>
              <a:ea typeface="Trebuchet MS"/>
              <a:cs typeface="Trebuchet MS"/>
              <a:sym typeface="Trebuchet MS"/>
            </a:endParaRPr>
          </a:p>
          <a:p>
            <a:pPr marL="0" marR="0" lvl="0" indent="0" algn="r" rtl="0">
              <a:lnSpc>
                <a:spcPct val="80000"/>
              </a:lnSpc>
              <a:spcBef>
                <a:spcPts val="800"/>
              </a:spcBef>
              <a:spcAft>
                <a:spcPts val="0"/>
              </a:spcAft>
              <a:buClr>
                <a:schemeClr val="accent1"/>
              </a:buClr>
              <a:buSzPts val="1100"/>
              <a:buFont typeface="Noto Sans Symbols"/>
              <a:buNone/>
            </a:pPr>
            <a:r>
              <a:rPr lang="de" sz="1400" b="1"/>
              <a:t>0</a:t>
            </a:r>
            <a:r>
              <a:rPr lang="de" b="1"/>
              <a:t>7</a:t>
            </a:r>
            <a:r>
              <a:rPr lang="de" sz="1400" b="1" i="0" u="none" strike="noStrike" cap="none">
                <a:solidFill>
                  <a:srgbClr val="7F7F7F"/>
                </a:solidFill>
                <a:latin typeface="Trebuchet MS"/>
                <a:ea typeface="Trebuchet MS"/>
                <a:cs typeface="Trebuchet MS"/>
                <a:sym typeface="Trebuchet MS"/>
              </a:rPr>
              <a:t>.0</a:t>
            </a:r>
            <a:r>
              <a:rPr lang="de" sz="1400" b="1"/>
              <a:t>8</a:t>
            </a:r>
            <a:r>
              <a:rPr lang="de" sz="1400" b="1" i="0" u="none" strike="noStrike" cap="none">
                <a:solidFill>
                  <a:srgbClr val="7F7F7F"/>
                </a:solidFill>
                <a:latin typeface="Trebuchet MS"/>
                <a:ea typeface="Trebuchet MS"/>
                <a:cs typeface="Trebuchet MS"/>
                <a:sym typeface="Trebuchet MS"/>
              </a:rPr>
              <a:t>.201</a:t>
            </a:r>
            <a:r>
              <a:rPr lang="de" sz="1400" b="1"/>
              <a:t>8</a:t>
            </a:r>
            <a:r>
              <a:rPr lang="de" sz="1400" b="1" i="0" u="none" strike="noStrike" cap="none">
                <a:solidFill>
                  <a:srgbClr val="7F7F7F"/>
                </a:solidFill>
                <a:latin typeface="Trebuchet MS"/>
                <a:ea typeface="Trebuchet MS"/>
                <a:cs typeface="Trebuchet MS"/>
                <a:sym typeface="Trebuchet MS"/>
              </a:rPr>
              <a:t> </a:t>
            </a:r>
            <a:endParaRPr sz="1400" b="1" i="0" u="none" strike="noStrike" cap="none">
              <a:solidFill>
                <a:srgbClr val="7F7F7F"/>
              </a:solidFill>
              <a:latin typeface="Trebuchet MS"/>
              <a:ea typeface="Trebuchet MS"/>
              <a:cs typeface="Trebuchet MS"/>
              <a:sym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8"/>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4/12</a:t>
            </a:r>
            <a:endParaRPr/>
          </a:p>
        </p:txBody>
      </p:sp>
      <p:sp>
        <p:nvSpPr>
          <p:cNvPr id="297" name="Google Shape;297;p48"/>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0" rtl="0">
              <a:spcBef>
                <a:spcPts val="80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r>
              <a:rPr lang="de" sz="1000" b="1">
                <a:solidFill>
                  <a:schemeClr val="dk1"/>
                </a:solidFill>
                <a:latin typeface="Arial"/>
                <a:ea typeface="Arial"/>
                <a:cs typeface="Arial"/>
                <a:sym typeface="Arial"/>
              </a:rPr>
              <a:t>4.3 Direction</a:t>
            </a:r>
            <a:endParaRPr sz="1000">
              <a:solidFill>
                <a:schemeClr val="dk1"/>
              </a:solidFill>
              <a:latin typeface="Arial"/>
              <a:ea typeface="Arial"/>
              <a:cs typeface="Arial"/>
              <a:sym typeface="Arial"/>
            </a:endParaRPr>
          </a:p>
          <a:p>
            <a:pPr marL="0" lvl="0" indent="457200" rtl="0">
              <a:lnSpc>
                <a:spcPct val="115000"/>
              </a:lnSpc>
              <a:spcBef>
                <a:spcPts val="800"/>
              </a:spcBef>
              <a:spcAft>
                <a:spcPts val="0"/>
              </a:spcAft>
              <a:buNone/>
            </a:pP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457200" lvl="0" indent="-228600" rtl="0">
              <a:lnSpc>
                <a:spcPct val="115000"/>
              </a:lnSpc>
              <a:spcBef>
                <a:spcPts val="0"/>
              </a:spcBef>
              <a:spcAft>
                <a:spcPts val="0"/>
              </a:spcAft>
              <a:buNone/>
            </a:pPr>
            <a:r>
              <a:rPr lang="de" sz="1000" strike="sngStrike">
                <a:solidFill>
                  <a:srgbClr val="980000"/>
                </a:solidFill>
                <a:latin typeface="Arial"/>
                <a:ea typeface="Arial"/>
                <a:cs typeface="Arial"/>
                <a:sym typeface="Arial"/>
              </a:rPr>
              <a:t>2. 	It is not permitted to unite more than one function of Direction in one person.</a:t>
            </a:r>
            <a:endParaRPr sz="1000" strike="sngStrike">
              <a:solidFill>
                <a:srgbClr val="980000"/>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457200" lvl="0" indent="-228600" rtl="0">
              <a:lnSpc>
                <a:spcPct val="115000"/>
              </a:lnSpc>
              <a:spcBef>
                <a:spcPts val="0"/>
              </a:spcBef>
              <a:spcAft>
                <a:spcPts val="0"/>
              </a:spcAft>
              <a:buNone/>
            </a:pPr>
            <a:r>
              <a:rPr lang="de" sz="1000" b="1">
                <a:solidFill>
                  <a:schemeClr val="accent1"/>
                </a:solidFill>
                <a:latin typeface="Arial"/>
                <a:ea typeface="Arial"/>
                <a:cs typeface="Arial"/>
                <a:sym typeface="Arial"/>
              </a:rPr>
              <a:t>2. </a:t>
            </a:r>
            <a:r>
              <a:rPr lang="de" sz="1000">
                <a:solidFill>
                  <a:schemeClr val="dk1"/>
                </a:solidFill>
                <a:latin typeface="Arial"/>
                <a:ea typeface="Arial"/>
                <a:cs typeface="Arial"/>
                <a:sym typeface="Arial"/>
              </a:rPr>
              <a:t>	At least one of the members of Direction, preferably the President, must attend the GA that ends their active term of office and</a:t>
            </a:r>
            <a:r>
              <a:rPr lang="de" sz="1000" b="1">
                <a:solidFill>
                  <a:schemeClr val="dk1"/>
                </a:solidFill>
                <a:latin typeface="Arial"/>
                <a:ea typeface="Arial"/>
                <a:cs typeface="Arial"/>
                <a:sym typeface="Arial"/>
              </a:rPr>
              <a:t> </a:t>
            </a:r>
            <a:r>
              <a:rPr lang="de" sz="1000">
                <a:solidFill>
                  <a:schemeClr val="dk1"/>
                </a:solidFill>
                <a:latin typeface="Arial"/>
                <a:ea typeface="Arial"/>
                <a:cs typeface="Arial"/>
                <a:sym typeface="Arial"/>
              </a:rPr>
              <a:t>present the IFSA Annual report. This member of Direction is the Chairperson of the Board of Assembly but can be released from this task on request and then only has to chair the election of a new Chairperson by the GA.</a:t>
            </a:r>
            <a:endParaRPr sz="1000">
              <a:solidFill>
                <a:schemeClr val="dk1"/>
              </a:solidFill>
              <a:latin typeface="Arial"/>
              <a:ea typeface="Arial"/>
              <a:cs typeface="Arial"/>
              <a:sym typeface="Arial"/>
            </a:endParaRPr>
          </a:p>
          <a:p>
            <a:pPr marL="228600" lvl="0" indent="0" rtl="0">
              <a:lnSpc>
                <a:spcPct val="115000"/>
              </a:lnSpc>
              <a:spcBef>
                <a:spcPts val="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457200" lvl="0" indent="-228600" rtl="0">
              <a:lnSpc>
                <a:spcPct val="115000"/>
              </a:lnSpc>
              <a:spcBef>
                <a:spcPts val="0"/>
              </a:spcBef>
              <a:spcAft>
                <a:spcPts val="0"/>
              </a:spcAft>
              <a:buNone/>
            </a:pPr>
            <a:r>
              <a:rPr lang="de" sz="1000" b="1">
                <a:solidFill>
                  <a:schemeClr val="accent1"/>
                </a:solidFill>
                <a:latin typeface="Arial"/>
                <a:ea typeface="Arial"/>
                <a:cs typeface="Arial"/>
                <a:sym typeface="Arial"/>
              </a:rPr>
              <a:t>3.</a:t>
            </a:r>
            <a:r>
              <a:rPr lang="de" sz="1000">
                <a:solidFill>
                  <a:schemeClr val="dk1"/>
                </a:solidFill>
                <a:latin typeface="Arial"/>
                <a:ea typeface="Arial"/>
                <a:cs typeface="Arial"/>
                <a:sym typeface="Arial"/>
              </a:rPr>
              <a:t> 	The Direction or a member will have the right to delegate a task under their responsibility but will be held responsible for the accomplishment of that task.</a:t>
            </a: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9"/>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5/12 [part 1]</a:t>
            </a:r>
            <a:endParaRPr/>
          </a:p>
        </p:txBody>
      </p:sp>
      <p:sp>
        <p:nvSpPr>
          <p:cNvPr id="303" name="Google Shape;303;p49"/>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0" rtl="0">
              <a:spcBef>
                <a:spcPts val="800"/>
              </a:spcBef>
              <a:spcAft>
                <a:spcPts val="0"/>
              </a:spcAft>
              <a:buNone/>
            </a:pPr>
            <a:r>
              <a:rPr lang="de" sz="1000">
                <a:solidFill>
                  <a:schemeClr val="dk1"/>
                </a:solidFill>
                <a:latin typeface="Arial"/>
                <a:ea typeface="Arial"/>
                <a:cs typeface="Arial"/>
                <a:sym typeface="Arial"/>
              </a:rPr>
              <a:t> </a:t>
            </a:r>
            <a:r>
              <a:rPr lang="de" sz="1000" b="1">
                <a:solidFill>
                  <a:schemeClr val="dk1"/>
                </a:solidFill>
                <a:latin typeface="Arial"/>
                <a:ea typeface="Arial"/>
                <a:cs typeface="Arial"/>
                <a:sym typeface="Arial"/>
              </a:rPr>
              <a:t>4.3.1.3  Duties of the Treasurer</a:t>
            </a:r>
            <a:endParaRPr sz="1000" b="1">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b="1">
                <a:solidFill>
                  <a:srgbClr val="70AD47"/>
                </a:solidFill>
                <a:latin typeface="Arial"/>
                <a:ea typeface="Arial"/>
                <a:cs typeface="Arial"/>
                <a:sym typeface="Arial"/>
              </a:rPr>
              <a:t>The Treasurer must be able to communicate with the German authorities (have sufficient command of the German language).</a:t>
            </a:r>
            <a:endParaRPr sz="1000" b="1">
              <a:solidFill>
                <a:schemeClr val="dk1"/>
              </a:solidFill>
              <a:latin typeface="Arial"/>
              <a:ea typeface="Arial"/>
              <a:cs typeface="Arial"/>
              <a:sym typeface="Arial"/>
            </a:endParaRPr>
          </a:p>
          <a:p>
            <a:pPr marL="0" lvl="0" indent="0" rtl="0">
              <a:spcBef>
                <a:spcPts val="800"/>
              </a:spcBef>
              <a:spcAft>
                <a:spcPts val="0"/>
              </a:spcAft>
              <a:buNone/>
            </a:pPr>
            <a:r>
              <a:rPr lang="de" sz="1000">
                <a:solidFill>
                  <a:schemeClr val="dk1"/>
                </a:solidFill>
                <a:latin typeface="Arial"/>
                <a:ea typeface="Arial"/>
                <a:cs typeface="Arial"/>
                <a:sym typeface="Arial"/>
              </a:rPr>
              <a:t>The Treasurer will:</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a:pP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startAt="5"/>
            </a:pPr>
            <a:r>
              <a:rPr lang="de" sz="1000">
                <a:solidFill>
                  <a:schemeClr val="dk1"/>
                </a:solidFill>
                <a:latin typeface="Arial"/>
                <a:ea typeface="Arial"/>
                <a:cs typeface="Arial"/>
                <a:sym typeface="Arial"/>
              </a:rPr>
              <a:t>Prepare a financial report of the previous calendar year to be presented to the GA as well as at the Interim meeting. They are responsible to handle all affairs regarding the tax law and to stay in regular contact with the competent authorities.</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rgbClr val="70AD47"/>
              </a:buClr>
              <a:buSzPts val="1100"/>
              <a:buFont typeface="Arial"/>
              <a:buAutoNum type="arabicPeriod" startAt="5"/>
            </a:pPr>
            <a:r>
              <a:rPr lang="de" sz="1000" b="1">
                <a:solidFill>
                  <a:srgbClr val="70AD47"/>
                </a:solidFill>
                <a:latin typeface="Arial"/>
                <a:ea typeface="Arial"/>
                <a:cs typeface="Arial"/>
                <a:sym typeface="Arial"/>
              </a:rPr>
              <a:t>Communicate with registration court and tax-authorities;</a:t>
            </a:r>
            <a:endParaRPr sz="1000" b="1">
              <a:solidFill>
                <a:srgbClr val="70AD47"/>
              </a:solidFill>
              <a:latin typeface="Arial"/>
              <a:ea typeface="Arial"/>
              <a:cs typeface="Arial"/>
              <a:sym typeface="Arial"/>
            </a:endParaRPr>
          </a:p>
          <a:p>
            <a:pPr marL="457200" lvl="0" indent="-298450" rtl="0">
              <a:lnSpc>
                <a:spcPct val="115000"/>
              </a:lnSpc>
              <a:spcBef>
                <a:spcPts val="0"/>
              </a:spcBef>
              <a:spcAft>
                <a:spcPts val="0"/>
              </a:spcAft>
              <a:buClr>
                <a:srgbClr val="70AD47"/>
              </a:buClr>
              <a:buSzPts val="1100"/>
              <a:buFont typeface="Arial"/>
              <a:buAutoNum type="arabicPeriod" startAt="5"/>
            </a:pPr>
            <a:r>
              <a:rPr lang="de" sz="1000" b="1">
                <a:solidFill>
                  <a:srgbClr val="70AD47"/>
                </a:solidFill>
                <a:latin typeface="Arial"/>
                <a:ea typeface="Arial"/>
                <a:cs typeface="Arial"/>
                <a:sym typeface="Arial"/>
              </a:rPr>
              <a:t>Ensure all receipts and invoices of transaction records are copied and appropriately stored;</a:t>
            </a:r>
            <a:endParaRPr sz="1000">
              <a:solidFill>
                <a:schemeClr val="dk1"/>
              </a:solidFill>
              <a:latin typeface="Arial"/>
              <a:ea typeface="Arial"/>
              <a:cs typeface="Arial"/>
              <a:sym typeface="Arial"/>
            </a:endParaRPr>
          </a:p>
          <a:p>
            <a:pPr marL="0" lvl="0" indent="457200" rtl="0">
              <a:lnSpc>
                <a:spcPct val="115000"/>
              </a:lnSpc>
              <a:spcBef>
                <a:spcPts val="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a:solidFill>
                <a:schemeClr val="dk1"/>
              </a:solidFill>
              <a:latin typeface="Arial"/>
              <a:ea typeface="Arial"/>
              <a:cs typeface="Arial"/>
              <a:sym typeface="Arial"/>
            </a:endParaRPr>
          </a:p>
          <a:p>
            <a:pPr marL="457200" lvl="0" indent="-228600" rtl="0">
              <a:lnSpc>
                <a:spcPct val="115000"/>
              </a:lnSpc>
              <a:spcBef>
                <a:spcPts val="0"/>
              </a:spcBef>
              <a:spcAft>
                <a:spcPts val="0"/>
              </a:spcAft>
              <a:buNone/>
            </a:pP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50"/>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5/12 [part 2]</a:t>
            </a:r>
            <a:endParaRPr/>
          </a:p>
        </p:txBody>
      </p:sp>
      <p:sp>
        <p:nvSpPr>
          <p:cNvPr id="309" name="Google Shape;309;p50"/>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457200" rtl="0">
              <a:lnSpc>
                <a:spcPct val="115000"/>
              </a:lnSpc>
              <a:spcBef>
                <a:spcPts val="0"/>
              </a:spcBef>
              <a:spcAft>
                <a:spcPts val="0"/>
              </a:spcAft>
              <a:buNone/>
            </a:pPr>
            <a:r>
              <a:rPr lang="de" sz="1000" b="1">
                <a:solidFill>
                  <a:schemeClr val="dk1"/>
                </a:solidFill>
                <a:latin typeface="Arial"/>
                <a:ea typeface="Arial"/>
                <a:cs typeface="Arial"/>
                <a:sym typeface="Arial"/>
              </a:rPr>
              <a:t>4.3.1.4 Duties of the Executive Secretary</a:t>
            </a:r>
            <a:endParaRPr sz="1000" b="1">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b="1" strike="sngStrike">
                <a:solidFill>
                  <a:srgbClr val="980000"/>
                </a:solidFill>
                <a:latin typeface="Arial"/>
                <a:ea typeface="Arial"/>
                <a:cs typeface="Arial"/>
                <a:sym typeface="Arial"/>
              </a:rPr>
              <a:t> </a:t>
            </a:r>
            <a:r>
              <a:rPr lang="de" sz="1000" strike="sngStrike">
                <a:solidFill>
                  <a:srgbClr val="980000"/>
                </a:solidFill>
                <a:latin typeface="Arial"/>
                <a:ea typeface="Arial"/>
                <a:cs typeface="Arial"/>
                <a:sym typeface="Arial"/>
              </a:rPr>
              <a:t>The Executive Secretary:</a:t>
            </a:r>
            <a:endParaRPr sz="1000" strike="sngStrike">
              <a:solidFill>
                <a:srgbClr val="980000"/>
              </a:solidFill>
              <a:latin typeface="Arial"/>
              <a:ea typeface="Arial"/>
              <a:cs typeface="Arial"/>
              <a:sym typeface="Arial"/>
            </a:endParaRPr>
          </a:p>
          <a:p>
            <a:pPr marL="914400" lvl="0" indent="-228600" rtl="0">
              <a:lnSpc>
                <a:spcPct val="115000"/>
              </a:lnSpc>
              <a:spcBef>
                <a:spcPts val="0"/>
              </a:spcBef>
              <a:spcAft>
                <a:spcPts val="0"/>
              </a:spcAft>
              <a:buNone/>
            </a:pPr>
            <a:r>
              <a:rPr lang="de" sz="1000" strike="sngStrike">
                <a:solidFill>
                  <a:srgbClr val="980000"/>
                </a:solidFill>
                <a:latin typeface="Arial"/>
                <a:ea typeface="Arial"/>
                <a:cs typeface="Arial"/>
                <a:sym typeface="Arial"/>
              </a:rPr>
              <a:t>a) 	must be able to communicate with the German authorities (have sufficient command of the German language);</a:t>
            </a:r>
            <a:endParaRPr sz="1000" strike="sngStrike">
              <a:solidFill>
                <a:srgbClr val="980000"/>
              </a:solidFill>
              <a:latin typeface="Arial"/>
              <a:ea typeface="Arial"/>
              <a:cs typeface="Arial"/>
              <a:sym typeface="Arial"/>
            </a:endParaRPr>
          </a:p>
          <a:p>
            <a:pPr marL="914400" lvl="0" indent="-228600" rtl="0">
              <a:lnSpc>
                <a:spcPct val="115000"/>
              </a:lnSpc>
              <a:spcBef>
                <a:spcPts val="0"/>
              </a:spcBef>
              <a:spcAft>
                <a:spcPts val="0"/>
              </a:spcAft>
              <a:buNone/>
            </a:pPr>
            <a:r>
              <a:rPr lang="de" sz="1000" strike="sngStrike">
                <a:solidFill>
                  <a:srgbClr val="980000"/>
                </a:solidFill>
                <a:latin typeface="Arial"/>
                <a:ea typeface="Arial"/>
                <a:cs typeface="Arial"/>
                <a:sym typeface="Arial"/>
              </a:rPr>
              <a:t>b)	should be located in Freiburg at the IFSA Secretariat for most of their active term and at least for 14 days of overlap period after the IFSS.</a:t>
            </a:r>
            <a:endParaRPr sz="1000" strike="sngStrike">
              <a:solidFill>
                <a:srgbClr val="980000"/>
              </a:solidFill>
              <a:latin typeface="Arial"/>
              <a:ea typeface="Arial"/>
              <a:cs typeface="Arial"/>
              <a:sym typeface="Arial"/>
            </a:endParaRPr>
          </a:p>
          <a:p>
            <a:pPr marL="0" lvl="0" indent="0" rtl="0">
              <a:spcBef>
                <a:spcPts val="800"/>
              </a:spcBef>
              <a:spcAft>
                <a:spcPts val="0"/>
              </a:spcAft>
              <a:buNone/>
            </a:pPr>
            <a:r>
              <a:rPr lang="de" sz="1000">
                <a:solidFill>
                  <a:schemeClr val="dk1"/>
                </a:solidFill>
                <a:latin typeface="Arial"/>
                <a:ea typeface="Arial"/>
                <a:cs typeface="Arial"/>
                <a:sym typeface="Arial"/>
              </a:rPr>
              <a:t>The Executive Secretary will:</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a:pPr>
            <a:r>
              <a:rPr lang="de" sz="1000">
                <a:solidFill>
                  <a:schemeClr val="dk1"/>
                </a:solidFill>
                <a:latin typeface="Arial"/>
                <a:ea typeface="Arial"/>
                <a:cs typeface="Arial"/>
                <a:sym typeface="Arial"/>
              </a:rPr>
              <a:t>Be the principal internal administrative officer at IFSA International Secretariat;</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rgbClr val="980000"/>
              </a:buClr>
              <a:buSzPts val="1100"/>
              <a:buFont typeface="Arial"/>
              <a:buAutoNum type="arabicPeriod"/>
            </a:pPr>
            <a:r>
              <a:rPr lang="de" sz="1000" strike="sngStrike">
                <a:solidFill>
                  <a:srgbClr val="980000"/>
                </a:solidFill>
                <a:latin typeface="Arial"/>
                <a:ea typeface="Arial"/>
                <a:cs typeface="Arial"/>
                <a:sym typeface="Arial"/>
              </a:rPr>
              <a:t>Communicate with registration court and tax-authorities;</a:t>
            </a:r>
            <a:endParaRPr sz="1000" strike="sngStrike">
              <a:solidFill>
                <a:srgbClr val="980000"/>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startAt="2"/>
            </a:pPr>
            <a:r>
              <a:rPr lang="de" sz="1000">
                <a:solidFill>
                  <a:schemeClr val="dk1"/>
                </a:solidFill>
                <a:latin typeface="Arial"/>
                <a:ea typeface="Arial"/>
                <a:cs typeface="Arial"/>
                <a:sym typeface="Arial"/>
              </a:rPr>
              <a:t>Assisting and sharing tasks of internal and external communication in collaboration with the Vice-President;</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rgbClr val="980000"/>
              </a:buClr>
              <a:buSzPts val="1100"/>
              <a:buFont typeface="Arial"/>
              <a:buAutoNum type="arabicPeriod" startAt="2"/>
            </a:pPr>
            <a:r>
              <a:rPr lang="de" sz="1000" strike="sngStrike">
                <a:solidFill>
                  <a:srgbClr val="980000"/>
                </a:solidFill>
                <a:latin typeface="Arial"/>
                <a:ea typeface="Arial"/>
                <a:cs typeface="Arial"/>
                <a:sym typeface="Arial"/>
              </a:rPr>
              <a:t>Ensure all receipts and invoices of transaction records are copied and appropriately stored;</a:t>
            </a:r>
            <a:endParaRPr sz="1000" strike="sngStrike">
              <a:solidFill>
                <a:srgbClr val="980000"/>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startAt="3"/>
            </a:pPr>
            <a:r>
              <a:rPr lang="de" sz="1000">
                <a:solidFill>
                  <a:schemeClr val="dk1"/>
                </a:solidFill>
                <a:latin typeface="Arial"/>
                <a:ea typeface="Arial"/>
                <a:cs typeface="Arial"/>
                <a:sym typeface="Arial"/>
              </a:rPr>
              <a:t>Regularly backup all electronic data saved at the Secretariat, at least once per month;</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startAt="3"/>
            </a:pP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457200" lvl="0" indent="-228600" rtl="0">
              <a:lnSpc>
                <a:spcPct val="115000"/>
              </a:lnSpc>
              <a:spcBef>
                <a:spcPts val="0"/>
              </a:spcBef>
              <a:spcAft>
                <a:spcPts val="0"/>
              </a:spcAft>
              <a:buNone/>
            </a:pP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1"/>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6/12</a:t>
            </a:r>
            <a:endParaRPr/>
          </a:p>
        </p:txBody>
      </p:sp>
      <p:sp>
        <p:nvSpPr>
          <p:cNvPr id="315" name="Google Shape;315;p51"/>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177800" lvl="0" indent="0" rtl="0">
              <a:lnSpc>
                <a:spcPct val="115000"/>
              </a:lnSpc>
              <a:spcBef>
                <a:spcPts val="0"/>
              </a:spcBef>
              <a:spcAft>
                <a:spcPts val="0"/>
              </a:spcAft>
              <a:buNone/>
            </a:pPr>
            <a:r>
              <a:rPr lang="de" sz="1000" b="1">
                <a:solidFill>
                  <a:schemeClr val="dk1"/>
                </a:solidFill>
                <a:latin typeface="Arial"/>
                <a:ea typeface="Arial"/>
                <a:cs typeface="Arial"/>
                <a:sym typeface="Arial"/>
              </a:rPr>
              <a:t>4.3.2 Decision making</a:t>
            </a:r>
            <a:endParaRPr sz="1000" b="1">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The Direction needs a quorum of at least three members of Direction for decisions. If the quorum is not reached, the vote of Council, representing 1 vote, will decide. In the event that the Council cannot reach a decision, the President shall have the casting vote.</a:t>
            </a: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r>
              <a:rPr lang="de" sz="1000">
                <a:solidFill>
                  <a:schemeClr val="dk1"/>
                </a:solidFill>
                <a:latin typeface="Arial"/>
                <a:ea typeface="Arial"/>
                <a:cs typeface="Arial"/>
                <a:sym typeface="Arial"/>
              </a:rPr>
              <a:t>Decisions of the Direction have to be recorded in a book of decisions for purposes of proof. Decisions are to be documented in the IFSA Annual Report </a:t>
            </a:r>
            <a:r>
              <a:rPr lang="de" sz="1000" strike="sngStrike">
                <a:solidFill>
                  <a:srgbClr val="980000"/>
                </a:solidFill>
                <a:latin typeface="Arial"/>
                <a:ea typeface="Arial"/>
                <a:cs typeface="Arial"/>
                <a:sym typeface="Arial"/>
              </a:rPr>
              <a:t>with the exception of decisions Direction views as sensitive.</a:t>
            </a:r>
            <a:endParaRPr sz="1000" b="1" strike="sngStrike">
              <a:solidFill>
                <a:srgbClr val="980000"/>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2"/>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7/12</a:t>
            </a:r>
            <a:endParaRPr/>
          </a:p>
        </p:txBody>
      </p:sp>
      <p:sp>
        <p:nvSpPr>
          <p:cNvPr id="321" name="Google Shape;321;p52"/>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177800" lvl="0" indent="0" rtl="0">
              <a:lnSpc>
                <a:spcPct val="115000"/>
              </a:lnSpc>
              <a:spcBef>
                <a:spcPts val="0"/>
              </a:spcBef>
              <a:spcAft>
                <a:spcPts val="0"/>
              </a:spcAft>
              <a:buNone/>
            </a:pPr>
            <a:r>
              <a:rPr lang="de" sz="1000" b="1">
                <a:solidFill>
                  <a:schemeClr val="dk1"/>
                </a:solidFill>
                <a:latin typeface="Arial"/>
                <a:ea typeface="Arial"/>
                <a:cs typeface="Arial"/>
                <a:sym typeface="Arial"/>
              </a:rPr>
              <a:t>4.4.1 Duties of the Council</a:t>
            </a:r>
            <a:endParaRPr sz="1000" b="1">
              <a:solidFill>
                <a:schemeClr val="dk1"/>
              </a:solidFill>
              <a:latin typeface="Arial"/>
              <a:ea typeface="Arial"/>
              <a:cs typeface="Arial"/>
              <a:sym typeface="Arial"/>
            </a:endParaRPr>
          </a:p>
          <a:p>
            <a:pPr marL="0" lvl="0" indent="228600" rtl="0">
              <a:lnSpc>
                <a:spcPct val="115000"/>
              </a:lnSpc>
              <a:spcBef>
                <a:spcPts val="0"/>
              </a:spcBef>
              <a:spcAft>
                <a:spcPts val="0"/>
              </a:spcAft>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The Council has the following tasks:</a:t>
            </a:r>
            <a:endParaRPr sz="1000">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a:pPr>
            <a:r>
              <a:rPr lang="de" sz="1000">
                <a:solidFill>
                  <a:schemeClr val="dk1"/>
                </a:solidFill>
                <a:latin typeface="Arial"/>
                <a:ea typeface="Arial"/>
                <a:cs typeface="Arial"/>
                <a:sym typeface="Arial"/>
              </a:rPr>
              <a:t>Judge the suitability of members and applicants for membership and admitting new members;</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a:pPr>
            <a:r>
              <a:rPr lang="de" sz="1000">
                <a:solidFill>
                  <a:schemeClr val="dk1"/>
                </a:solidFill>
                <a:latin typeface="Arial"/>
                <a:ea typeface="Arial"/>
                <a:cs typeface="Arial"/>
                <a:sym typeface="Arial"/>
              </a:rPr>
              <a:t>Making smaller changes in the RoP as they pertain to grammatical and spelling errors, formatting, and number mix-ups, without approval by the GA;</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rgbClr val="980000"/>
              </a:buClr>
              <a:buSzPts val="1100"/>
              <a:buFont typeface="Arial"/>
              <a:buAutoNum type="arabicPeriod"/>
            </a:pPr>
            <a:r>
              <a:rPr lang="de" sz="1000" strike="sngStrike">
                <a:solidFill>
                  <a:srgbClr val="980000"/>
                </a:solidFill>
                <a:latin typeface="Arial"/>
                <a:ea typeface="Arial"/>
                <a:cs typeface="Arial"/>
                <a:sym typeface="Arial"/>
              </a:rPr>
              <a:t>Evaluate the appropriateness of proposals for the agenda according to the Statutes;</a:t>
            </a:r>
            <a:endParaRPr sz="1000" strike="sngStrike">
              <a:solidFill>
                <a:srgbClr val="980000"/>
              </a:solidFill>
              <a:latin typeface="Arial"/>
              <a:ea typeface="Arial"/>
              <a:cs typeface="Arial"/>
              <a:sym typeface="Arial"/>
            </a:endParaRPr>
          </a:p>
          <a:p>
            <a:pPr marL="457200" lvl="0" indent="0" rtl="0">
              <a:lnSpc>
                <a:spcPct val="115000"/>
              </a:lnSpc>
              <a:spcBef>
                <a:spcPts val="0"/>
              </a:spcBef>
              <a:spcAft>
                <a:spcPts val="0"/>
              </a:spcAft>
              <a:buNone/>
            </a:pP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53"/>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8/12</a:t>
            </a:r>
            <a:endParaRPr/>
          </a:p>
        </p:txBody>
      </p:sp>
      <p:sp>
        <p:nvSpPr>
          <p:cNvPr id="327" name="Google Shape;327;p53"/>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177800" lvl="0" indent="0" rtl="0">
              <a:lnSpc>
                <a:spcPct val="115000"/>
              </a:lnSpc>
              <a:spcBef>
                <a:spcPts val="0"/>
              </a:spcBef>
              <a:spcAft>
                <a:spcPts val="0"/>
              </a:spcAft>
              <a:buNone/>
            </a:pPr>
            <a:r>
              <a:rPr lang="de" sz="1000" b="1">
                <a:solidFill>
                  <a:schemeClr val="dk1"/>
                </a:solidFill>
                <a:latin typeface="Arial"/>
                <a:ea typeface="Arial"/>
                <a:cs typeface="Arial"/>
                <a:sym typeface="Arial"/>
              </a:rPr>
              <a:t>4.4.1 Duties of the Council</a:t>
            </a:r>
            <a:endParaRPr sz="1000" b="1">
              <a:solidFill>
                <a:schemeClr val="dk1"/>
              </a:solidFill>
              <a:latin typeface="Arial"/>
              <a:ea typeface="Arial"/>
              <a:cs typeface="Arial"/>
              <a:sym typeface="Arial"/>
            </a:endParaRPr>
          </a:p>
          <a:p>
            <a:pPr marL="0" lvl="0" indent="228600" rtl="0">
              <a:lnSpc>
                <a:spcPct val="115000"/>
              </a:lnSpc>
              <a:spcBef>
                <a:spcPts val="0"/>
              </a:spcBef>
              <a:spcAft>
                <a:spcPts val="0"/>
              </a:spcAft>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endParaRPr sz="1000">
              <a:solidFill>
                <a:schemeClr val="dk1"/>
              </a:solidFill>
              <a:latin typeface="Arial"/>
              <a:ea typeface="Arial"/>
              <a:cs typeface="Arial"/>
              <a:sym typeface="Arial"/>
            </a:endParaRPr>
          </a:p>
          <a:p>
            <a:pPr marL="457200" lvl="0" indent="-298450" rtl="0">
              <a:lnSpc>
                <a:spcPct val="115000"/>
              </a:lnSpc>
              <a:spcBef>
                <a:spcPts val="800"/>
              </a:spcBef>
              <a:spcAft>
                <a:spcPts val="0"/>
              </a:spcAft>
              <a:buClr>
                <a:srgbClr val="980000"/>
              </a:buClr>
              <a:buSzPts val="1100"/>
              <a:buFont typeface="Arial"/>
              <a:buAutoNum type="arabicPeriod" startAt="4"/>
            </a:pPr>
            <a:r>
              <a:rPr lang="de" sz="1000" strike="sngStrike">
                <a:solidFill>
                  <a:srgbClr val="980000"/>
                </a:solidFill>
                <a:latin typeface="Arial"/>
                <a:ea typeface="Arial"/>
                <a:cs typeface="Arial"/>
                <a:sym typeface="Arial"/>
              </a:rPr>
              <a:t>Evaluating the IFSA Annual report for the GA;</a:t>
            </a:r>
            <a:endParaRPr sz="1000" strike="sngStrike">
              <a:solidFill>
                <a:srgbClr val="980000"/>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startAt="4"/>
            </a:pPr>
            <a:r>
              <a:rPr lang="de" sz="1000">
                <a:solidFill>
                  <a:schemeClr val="dk1"/>
                </a:solidFill>
                <a:latin typeface="Arial"/>
                <a:ea typeface="Arial"/>
                <a:cs typeface="Arial"/>
                <a:sym typeface="Arial"/>
              </a:rPr>
              <a:t>Verify the IFSA accounts and bookkeeping at the end of the calendar year and at the end of the Treasurer’s term, including presenting a signed note to the GA that names irregularities or respectively confirms that none were found;</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startAt="4"/>
            </a:pPr>
            <a:r>
              <a:rPr lang="de" sz="1000">
                <a:solidFill>
                  <a:schemeClr val="dk1"/>
                </a:solidFill>
                <a:latin typeface="Arial"/>
                <a:ea typeface="Arial"/>
                <a:cs typeface="Arial"/>
                <a:sym typeface="Arial"/>
              </a:rPr>
              <a:t>Advising and supervising all organs and bodies of IFSA on its own initiative or on request;</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startAt="4"/>
            </a:pPr>
            <a:r>
              <a:rPr lang="de" sz="1000">
                <a:solidFill>
                  <a:schemeClr val="dk1"/>
                </a:solidFill>
                <a:latin typeface="Arial"/>
                <a:ea typeface="Arial"/>
                <a:cs typeface="Arial"/>
                <a:sym typeface="Arial"/>
              </a:rPr>
              <a:t>Mediating in case of internal quarrels;</a:t>
            </a:r>
            <a:endParaRPr sz="1000">
              <a:solidFill>
                <a:schemeClr val="dk1"/>
              </a:solidFill>
              <a:latin typeface="Arial"/>
              <a:ea typeface="Arial"/>
              <a:cs typeface="Arial"/>
              <a:sym typeface="Arial"/>
            </a:endParaRPr>
          </a:p>
          <a:p>
            <a:pPr marL="457200" lvl="0" indent="-298450" rtl="0">
              <a:lnSpc>
                <a:spcPct val="115000"/>
              </a:lnSpc>
              <a:spcBef>
                <a:spcPts val="0"/>
              </a:spcBef>
              <a:spcAft>
                <a:spcPts val="0"/>
              </a:spcAft>
              <a:buClr>
                <a:schemeClr val="dk1"/>
              </a:buClr>
              <a:buSzPts val="1100"/>
              <a:buFont typeface="Arial"/>
              <a:buAutoNum type="arabicPeriod" startAt="4"/>
            </a:pPr>
            <a:r>
              <a:rPr lang="de" sz="1000">
                <a:solidFill>
                  <a:schemeClr val="dk1"/>
                </a:solidFill>
                <a:latin typeface="Arial"/>
                <a:ea typeface="Arial"/>
                <a:cs typeface="Arial"/>
                <a:sym typeface="Arial"/>
              </a:rPr>
              <a:t>Directing the Vice-President to substitute the President if necessary.</a:t>
            </a: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4"/>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9/12</a:t>
            </a:r>
            <a:endParaRPr/>
          </a:p>
        </p:txBody>
      </p:sp>
      <p:sp>
        <p:nvSpPr>
          <p:cNvPr id="333" name="Google Shape;333;p54"/>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0" algn="ctr" rtl="0">
              <a:lnSpc>
                <a:spcPct val="115000"/>
              </a:lnSpc>
              <a:spcBef>
                <a:spcPts val="0"/>
              </a:spcBef>
              <a:spcAft>
                <a:spcPts val="0"/>
              </a:spcAft>
              <a:buNone/>
            </a:pPr>
            <a:r>
              <a:rPr lang="de" sz="1000" b="1">
                <a:solidFill>
                  <a:schemeClr val="dk1"/>
                </a:solidFill>
                <a:latin typeface="Arial"/>
                <a:ea typeface="Arial"/>
                <a:cs typeface="Arial"/>
                <a:sym typeface="Arial"/>
              </a:rPr>
              <a:t>CHAPTER 5: FINANCES</a:t>
            </a:r>
            <a:endParaRPr sz="1000" b="1">
              <a:solidFill>
                <a:schemeClr val="dk1"/>
              </a:solidFill>
              <a:latin typeface="Arial"/>
              <a:ea typeface="Arial"/>
              <a:cs typeface="Arial"/>
              <a:sym typeface="Arial"/>
            </a:endParaRPr>
          </a:p>
          <a:p>
            <a:pPr marL="0" lvl="0" indent="0" rtl="0">
              <a:lnSpc>
                <a:spcPct val="115000"/>
              </a:lnSpc>
              <a:spcBef>
                <a:spcPts val="1200"/>
              </a:spcBef>
              <a:spcAft>
                <a:spcPts val="0"/>
              </a:spcAft>
              <a:buNone/>
            </a:pPr>
            <a:r>
              <a:rPr lang="de" sz="1000" b="1">
                <a:solidFill>
                  <a:schemeClr val="dk1"/>
                </a:solidFill>
                <a:latin typeface="Arial"/>
                <a:ea typeface="Arial"/>
                <a:cs typeface="Arial"/>
                <a:sym typeface="Arial"/>
              </a:rPr>
              <a:t>[…]</a:t>
            </a:r>
            <a:endParaRPr sz="1000" b="1">
              <a:solidFill>
                <a:schemeClr val="dk1"/>
              </a:solidFill>
              <a:latin typeface="Arial"/>
              <a:ea typeface="Arial"/>
              <a:cs typeface="Arial"/>
              <a:sym typeface="Arial"/>
            </a:endParaRPr>
          </a:p>
          <a:p>
            <a:pPr marL="0" lvl="0" indent="0" rtl="0">
              <a:lnSpc>
                <a:spcPct val="107000"/>
              </a:lnSpc>
              <a:spcBef>
                <a:spcPts val="0"/>
              </a:spcBef>
              <a:spcAft>
                <a:spcPts val="0"/>
              </a:spcAft>
              <a:buNone/>
            </a:pPr>
            <a:r>
              <a:rPr lang="de" sz="1000" b="1">
                <a:solidFill>
                  <a:schemeClr val="dk1"/>
                </a:solidFill>
                <a:latin typeface="Arial"/>
                <a:ea typeface="Arial"/>
                <a:cs typeface="Arial"/>
                <a:sym typeface="Arial"/>
              </a:rPr>
              <a:t>5.3   	Expenses</a:t>
            </a:r>
            <a:endParaRPr sz="1000">
              <a:solidFill>
                <a:schemeClr val="dk1"/>
              </a:solidFill>
              <a:latin typeface="Arial"/>
              <a:ea typeface="Arial"/>
              <a:cs typeface="Arial"/>
              <a:sym typeface="Arial"/>
            </a:endParaRPr>
          </a:p>
          <a:p>
            <a:pPr marL="0" lvl="0" indent="-228600" rtl="0">
              <a:lnSpc>
                <a:spcPct val="115000"/>
              </a:lnSpc>
              <a:spcBef>
                <a:spcPts val="800"/>
              </a:spcBef>
              <a:spcAft>
                <a:spcPts val="0"/>
              </a:spcAft>
              <a:buNone/>
            </a:pPr>
            <a:r>
              <a:rPr lang="de" sz="1000">
                <a:solidFill>
                  <a:schemeClr val="dk1"/>
                </a:solidFill>
                <a:latin typeface="Arial"/>
                <a:ea typeface="Arial"/>
                <a:cs typeface="Arial"/>
                <a:sym typeface="Arial"/>
              </a:rPr>
              <a:t>1. 	Expenses on official business covering travelling costs and in some cases accommodation can be reimbursed upon submission of an official declaration form and copy of valid receipts to the Treasurer and approval of the Direction that the Association is able to refund.</a:t>
            </a:r>
            <a:endParaRPr sz="1000">
              <a:solidFill>
                <a:schemeClr val="dk1"/>
              </a:solidFill>
              <a:latin typeface="Arial"/>
              <a:ea typeface="Arial"/>
              <a:cs typeface="Arial"/>
              <a:sym typeface="Arial"/>
            </a:endParaRPr>
          </a:p>
          <a:p>
            <a:pPr marL="0" lvl="0" indent="-228600" rtl="0">
              <a:lnSpc>
                <a:spcPct val="115000"/>
              </a:lnSpc>
              <a:spcBef>
                <a:spcPts val="0"/>
              </a:spcBef>
              <a:spcAft>
                <a:spcPts val="0"/>
              </a:spcAft>
              <a:buNone/>
            </a:pPr>
            <a:r>
              <a:rPr lang="de" sz="1000">
                <a:solidFill>
                  <a:schemeClr val="dk1"/>
                </a:solidFill>
                <a:latin typeface="Arial"/>
                <a:ea typeface="Arial"/>
                <a:cs typeface="Arial"/>
                <a:sym typeface="Arial"/>
              </a:rPr>
              <a:t>2. 	Unless specific official business has been catered for in the Annual budget and the needed funds are available, any other business should be paid for using personal fundraising.</a:t>
            </a:r>
            <a:endParaRPr sz="1000">
              <a:solidFill>
                <a:schemeClr val="dk1"/>
              </a:solidFill>
              <a:latin typeface="Arial"/>
              <a:ea typeface="Arial"/>
              <a:cs typeface="Arial"/>
              <a:sym typeface="Arial"/>
            </a:endParaRPr>
          </a:p>
          <a:p>
            <a:pPr marL="0" lvl="0" indent="-228600" rtl="0">
              <a:lnSpc>
                <a:spcPct val="115000"/>
              </a:lnSpc>
              <a:spcBef>
                <a:spcPts val="0"/>
              </a:spcBef>
              <a:spcAft>
                <a:spcPts val="0"/>
              </a:spcAft>
              <a:buNone/>
            </a:pPr>
            <a:r>
              <a:rPr lang="de" sz="1000">
                <a:solidFill>
                  <a:schemeClr val="dk1"/>
                </a:solidFill>
                <a:latin typeface="Arial"/>
                <a:ea typeface="Arial"/>
                <a:cs typeface="Arial"/>
                <a:sym typeface="Arial"/>
              </a:rPr>
              <a:t>3. 	The Direction can only spend money on official business that is not planned in the Annual budget when the Council agrees with the need to do so and in the case that the Association’s financial situation will not be seriously affected.</a:t>
            </a:r>
            <a:endParaRPr sz="1000">
              <a:solidFill>
                <a:schemeClr val="dk1"/>
              </a:solidFill>
              <a:latin typeface="Arial"/>
              <a:ea typeface="Arial"/>
              <a:cs typeface="Arial"/>
              <a:sym typeface="Arial"/>
            </a:endParaRPr>
          </a:p>
          <a:p>
            <a:pPr marL="0" lvl="0" indent="-228600" rtl="0">
              <a:lnSpc>
                <a:spcPct val="115000"/>
              </a:lnSpc>
              <a:spcBef>
                <a:spcPts val="0"/>
              </a:spcBef>
              <a:spcAft>
                <a:spcPts val="0"/>
              </a:spcAft>
              <a:buNone/>
            </a:pPr>
            <a:r>
              <a:rPr lang="de" sz="1000">
                <a:solidFill>
                  <a:schemeClr val="dk1"/>
                </a:solidFill>
                <a:latin typeface="Arial"/>
                <a:ea typeface="Arial"/>
                <a:cs typeface="Arial"/>
                <a:sym typeface="Arial"/>
              </a:rPr>
              <a:t>4. 	In the event that a substantial amount of funds are received by the Association, the Direction and Council can decide on the allocation of funds to </a:t>
            </a:r>
            <a:r>
              <a:rPr lang="de" sz="1000" b="1">
                <a:solidFill>
                  <a:srgbClr val="70AD47"/>
                </a:solidFill>
                <a:latin typeface="Arial"/>
                <a:ea typeface="Arial"/>
                <a:cs typeface="Arial"/>
                <a:sym typeface="Arial"/>
              </a:rPr>
              <a:t>an individual to work at the Secretariat.</a:t>
            </a:r>
            <a:r>
              <a:rPr lang="de" sz="1000">
                <a:solidFill>
                  <a:schemeClr val="dk1"/>
                </a:solidFill>
                <a:latin typeface="Arial"/>
                <a:ea typeface="Arial"/>
                <a:cs typeface="Arial"/>
                <a:sym typeface="Arial"/>
              </a:rPr>
              <a:t> </a:t>
            </a:r>
            <a:r>
              <a:rPr lang="de" sz="1000" strike="sngStrike">
                <a:solidFill>
                  <a:srgbClr val="980000"/>
                </a:solidFill>
                <a:latin typeface="Arial"/>
                <a:ea typeface="Arial"/>
                <a:cs typeface="Arial"/>
                <a:sym typeface="Arial"/>
              </a:rPr>
              <a:t>a member of the Direction to work at the Secretariat, with the amount paid being equivalent to standard student accommodation costs for the area, not for personal profit.</a:t>
            </a:r>
            <a:endParaRPr sz="1000" strike="sngStrike">
              <a:solidFill>
                <a:srgbClr val="980000"/>
              </a:solidFill>
              <a:latin typeface="Arial"/>
              <a:ea typeface="Arial"/>
              <a:cs typeface="Arial"/>
              <a:sym typeface="Arial"/>
            </a:endParaRPr>
          </a:p>
          <a:p>
            <a:pPr marL="0" lvl="0" indent="0" rtl="0">
              <a:lnSpc>
                <a:spcPct val="115000"/>
              </a:lnSpc>
              <a:spcBef>
                <a:spcPts val="0"/>
              </a:spcBef>
              <a:spcAft>
                <a:spcPts val="0"/>
              </a:spcAft>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0" lvl="0" indent="0" rtl="0">
              <a:lnSpc>
                <a:spcPct val="107000"/>
              </a:lnSpc>
              <a:spcBef>
                <a:spcPts val="0"/>
              </a:spcBef>
              <a:spcAft>
                <a:spcPts val="0"/>
              </a:spcAft>
              <a:buNone/>
            </a:pPr>
            <a:endParaRPr sz="1000" b="1">
              <a:solidFill>
                <a:schemeClr val="dk1"/>
              </a:solidFill>
              <a:latin typeface="Arial"/>
              <a:ea typeface="Arial"/>
              <a:cs typeface="Arial"/>
              <a:sym typeface="Arial"/>
            </a:endParaRPr>
          </a:p>
          <a:p>
            <a:pPr marL="0" lvl="0" indent="0" rtl="0">
              <a:lnSpc>
                <a:spcPct val="107000"/>
              </a:lnSpc>
              <a:spcBef>
                <a:spcPts val="0"/>
              </a:spcBef>
              <a:spcAft>
                <a:spcPts val="0"/>
              </a:spcAft>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55"/>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10/12</a:t>
            </a:r>
            <a:endParaRPr/>
          </a:p>
        </p:txBody>
      </p:sp>
      <p:sp>
        <p:nvSpPr>
          <p:cNvPr id="339" name="Google Shape;339;p55"/>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0" algn="ctr" rtl="0">
              <a:lnSpc>
                <a:spcPct val="115000"/>
              </a:lnSpc>
              <a:spcBef>
                <a:spcPts val="0"/>
              </a:spcBef>
              <a:spcAft>
                <a:spcPts val="0"/>
              </a:spcAft>
              <a:buNone/>
            </a:pPr>
            <a:r>
              <a:rPr lang="de" sz="1000" b="1">
                <a:solidFill>
                  <a:schemeClr val="dk1"/>
                </a:solidFill>
                <a:latin typeface="Arial"/>
                <a:ea typeface="Arial"/>
                <a:cs typeface="Arial"/>
                <a:sym typeface="Arial"/>
              </a:rPr>
              <a:t>CHAPTER 6: STATUTORY MEETINGS</a:t>
            </a:r>
            <a:endParaRPr sz="1000" b="1">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 </a:t>
            </a:r>
            <a:r>
              <a:rPr lang="de" sz="1000" b="1">
                <a:solidFill>
                  <a:schemeClr val="dk1"/>
                </a:solidFill>
                <a:latin typeface="Arial"/>
                <a:ea typeface="Arial"/>
                <a:cs typeface="Arial"/>
                <a:sym typeface="Arial"/>
              </a:rPr>
              <a:t>[…]</a:t>
            </a:r>
            <a:endParaRPr sz="1000" b="1">
              <a:solidFill>
                <a:schemeClr val="dk1"/>
              </a:solidFill>
              <a:latin typeface="Arial"/>
              <a:ea typeface="Arial"/>
              <a:cs typeface="Arial"/>
              <a:sym typeface="Arial"/>
            </a:endParaRPr>
          </a:p>
          <a:p>
            <a:pPr marL="0" lvl="0" indent="-228600" rtl="0">
              <a:lnSpc>
                <a:spcPct val="115000"/>
              </a:lnSpc>
              <a:spcBef>
                <a:spcPts val="0"/>
              </a:spcBef>
              <a:spcAft>
                <a:spcPts val="0"/>
              </a:spcAft>
              <a:buNone/>
            </a:pPr>
            <a:r>
              <a:rPr lang="de" sz="1000">
                <a:solidFill>
                  <a:schemeClr val="dk1"/>
                </a:solidFill>
                <a:latin typeface="Arial"/>
                <a:ea typeface="Arial"/>
                <a:cs typeface="Arial"/>
                <a:sym typeface="Arial"/>
              </a:rPr>
              <a:t> 		</a:t>
            </a:r>
            <a:r>
              <a:rPr lang="de" sz="1000" b="1">
                <a:solidFill>
                  <a:schemeClr val="dk1"/>
                </a:solidFill>
                <a:latin typeface="Arial"/>
                <a:ea typeface="Arial"/>
                <a:cs typeface="Arial"/>
                <a:sym typeface="Arial"/>
              </a:rPr>
              <a:t>6.1.4.2  Election Procedure</a:t>
            </a:r>
            <a:endParaRPr sz="1000" b="1">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0" lvl="0" indent="-228600" rtl="0">
              <a:lnSpc>
                <a:spcPct val="115000"/>
              </a:lnSpc>
              <a:spcBef>
                <a:spcPts val="0"/>
              </a:spcBef>
              <a:spcAft>
                <a:spcPts val="0"/>
              </a:spcAft>
              <a:buNone/>
            </a:pPr>
            <a:r>
              <a:rPr lang="de" sz="1000">
                <a:solidFill>
                  <a:schemeClr val="dk1"/>
                </a:solidFill>
                <a:latin typeface="Arial"/>
                <a:ea typeface="Arial"/>
                <a:cs typeface="Arial"/>
                <a:sym typeface="Arial"/>
              </a:rPr>
              <a:t> 10.  A candidate who loses election in an office in the Direction and Council will be eligible to stand for another elective office in subsequent elections, in which case vetting can be followed by voting within 24 hours. </a:t>
            </a:r>
            <a:r>
              <a:rPr lang="de" sz="1000" b="1">
                <a:solidFill>
                  <a:srgbClr val="70AD47"/>
                </a:solidFill>
                <a:latin typeface="Arial"/>
                <a:ea typeface="Arial"/>
                <a:cs typeface="Arial"/>
                <a:sym typeface="Arial"/>
              </a:rPr>
              <a:t>All other candidates running for the same office, will get the chance to do another vetting at this time if they wish to do so.</a:t>
            </a:r>
            <a:endParaRPr sz="1000" b="1">
              <a:solidFill>
                <a:srgbClr val="70AD47"/>
              </a:solidFill>
              <a:latin typeface="Arial"/>
              <a:ea typeface="Arial"/>
              <a:cs typeface="Arial"/>
              <a:sym typeface="Arial"/>
            </a:endParaRPr>
          </a:p>
          <a:p>
            <a:pPr marL="0" lvl="0" indent="0" rtl="0">
              <a:lnSpc>
                <a:spcPct val="115000"/>
              </a:lnSpc>
              <a:spcBef>
                <a:spcPts val="0"/>
              </a:spcBef>
              <a:spcAft>
                <a:spcPts val="0"/>
              </a:spcAft>
              <a:buNone/>
            </a:pPr>
            <a:r>
              <a:rPr lang="de" sz="1000">
                <a:solidFill>
                  <a:schemeClr val="dk1"/>
                </a:solidFill>
                <a:latin typeface="Arial"/>
                <a:ea typeface="Arial"/>
                <a:cs typeface="Arial"/>
                <a:sym typeface="Arial"/>
              </a:rPr>
              <a:t> 11.  The elected members of Council will appoint the Head of Council.</a:t>
            </a:r>
            <a:endParaRPr sz="1000">
              <a:solidFill>
                <a:schemeClr val="dk1"/>
              </a:solidFill>
              <a:latin typeface="Arial"/>
              <a:ea typeface="Arial"/>
              <a:cs typeface="Arial"/>
              <a:sym typeface="Arial"/>
            </a:endParaRPr>
          </a:p>
          <a:p>
            <a:pPr marL="0" lvl="0" indent="-228600" rtl="0">
              <a:lnSpc>
                <a:spcPct val="115000"/>
              </a:lnSpc>
              <a:spcBef>
                <a:spcPts val="0"/>
              </a:spcBef>
              <a:spcAft>
                <a:spcPts val="0"/>
              </a:spcAft>
              <a:buNone/>
            </a:pPr>
            <a:endParaRPr sz="1000" strike="sngStrike">
              <a:solidFill>
                <a:schemeClr val="dk1"/>
              </a:solidFill>
              <a:latin typeface="Arial"/>
              <a:ea typeface="Arial"/>
              <a:cs typeface="Arial"/>
              <a:sym typeface="Arial"/>
            </a:endParaRPr>
          </a:p>
          <a:p>
            <a:pPr marL="0" lvl="0" indent="0" rtl="0">
              <a:lnSpc>
                <a:spcPct val="115000"/>
              </a:lnSpc>
              <a:spcBef>
                <a:spcPts val="0"/>
              </a:spcBef>
              <a:spcAft>
                <a:spcPts val="0"/>
              </a:spcAft>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0" lvl="0" indent="0" rtl="0">
              <a:lnSpc>
                <a:spcPct val="107000"/>
              </a:lnSpc>
              <a:spcBef>
                <a:spcPts val="0"/>
              </a:spcBef>
              <a:spcAft>
                <a:spcPts val="0"/>
              </a:spcAft>
              <a:buNone/>
            </a:pPr>
            <a:endParaRPr sz="1000" b="1">
              <a:solidFill>
                <a:schemeClr val="dk1"/>
              </a:solidFill>
              <a:latin typeface="Arial"/>
              <a:ea typeface="Arial"/>
              <a:cs typeface="Arial"/>
              <a:sym typeface="Arial"/>
            </a:endParaRPr>
          </a:p>
          <a:p>
            <a:pPr marL="0" lvl="0" indent="0" rtl="0">
              <a:lnSpc>
                <a:spcPct val="107000"/>
              </a:lnSpc>
              <a:spcBef>
                <a:spcPts val="0"/>
              </a:spcBef>
              <a:spcAft>
                <a:spcPts val="0"/>
              </a:spcAft>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56"/>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11/12</a:t>
            </a:r>
            <a:endParaRPr/>
          </a:p>
        </p:txBody>
      </p:sp>
      <p:sp>
        <p:nvSpPr>
          <p:cNvPr id="345" name="Google Shape;345;p56"/>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0" rtl="0">
              <a:lnSpc>
                <a:spcPct val="107000"/>
              </a:lnSpc>
              <a:spcBef>
                <a:spcPts val="0"/>
              </a:spcBef>
              <a:spcAft>
                <a:spcPts val="0"/>
              </a:spcAft>
              <a:buNone/>
            </a:pPr>
            <a:r>
              <a:rPr lang="de" sz="1000" b="1">
                <a:solidFill>
                  <a:schemeClr val="dk1"/>
                </a:solidFill>
                <a:latin typeface="Arial"/>
                <a:ea typeface="Arial"/>
                <a:cs typeface="Arial"/>
                <a:sym typeface="Arial"/>
              </a:rPr>
              <a:t>6.2   	International Forestry Students’ Symposium (IFSS)</a:t>
            </a: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r>
              <a:rPr lang="de" sz="1000">
                <a:solidFill>
                  <a:schemeClr val="dk1"/>
                </a:solidFill>
                <a:latin typeface="Arial"/>
                <a:ea typeface="Arial"/>
                <a:cs typeface="Arial"/>
                <a:sym typeface="Arial"/>
              </a:rPr>
              <a:t>[…]</a:t>
            </a:r>
            <a:endParaRPr sz="1000" b="1">
              <a:solidFill>
                <a:schemeClr val="dk1"/>
              </a:solidFill>
              <a:latin typeface="Arial"/>
              <a:ea typeface="Arial"/>
              <a:cs typeface="Arial"/>
              <a:sym typeface="Arial"/>
            </a:endParaRPr>
          </a:p>
          <a:p>
            <a:pPr marL="0" lvl="0" indent="-228600" rtl="0">
              <a:lnSpc>
                <a:spcPct val="115000"/>
              </a:lnSpc>
              <a:spcBef>
                <a:spcPts val="800"/>
              </a:spcBef>
              <a:spcAft>
                <a:spcPts val="0"/>
              </a:spcAft>
              <a:buNone/>
            </a:pPr>
            <a:r>
              <a:rPr lang="de" sz="1000">
                <a:solidFill>
                  <a:schemeClr val="dk1"/>
                </a:solidFill>
                <a:latin typeface="Arial"/>
                <a:ea typeface="Arial"/>
                <a:cs typeface="Arial"/>
                <a:sym typeface="Arial"/>
              </a:rPr>
              <a:t>10.</a:t>
            </a:r>
            <a:r>
              <a:rPr lang="de" sz="1000">
                <a:solidFill>
                  <a:srgbClr val="980000"/>
                </a:solidFill>
                <a:latin typeface="Arial"/>
                <a:ea typeface="Arial"/>
                <a:cs typeface="Arial"/>
                <a:sym typeface="Arial"/>
              </a:rPr>
              <a:t> </a:t>
            </a:r>
            <a:r>
              <a:rPr lang="de" sz="1000" strike="sngStrike">
                <a:solidFill>
                  <a:srgbClr val="980000"/>
                </a:solidFill>
                <a:latin typeface="Arial"/>
                <a:ea typeface="Arial"/>
                <a:cs typeface="Arial"/>
                <a:sym typeface="Arial"/>
              </a:rPr>
              <a:t> Two</a:t>
            </a:r>
            <a:r>
              <a:rPr lang="de" sz="1000">
                <a:solidFill>
                  <a:srgbClr val="980000"/>
                </a:solidFill>
                <a:latin typeface="Arial"/>
                <a:ea typeface="Arial"/>
                <a:cs typeface="Arial"/>
                <a:sym typeface="Arial"/>
              </a:rPr>
              <a:t> </a:t>
            </a:r>
            <a:r>
              <a:rPr lang="de" sz="1000" b="1">
                <a:solidFill>
                  <a:srgbClr val="70AD47"/>
                </a:solidFill>
                <a:latin typeface="Arial"/>
                <a:ea typeface="Arial"/>
                <a:cs typeface="Arial"/>
                <a:sym typeface="Arial"/>
              </a:rPr>
              <a:t>One</a:t>
            </a:r>
            <a:r>
              <a:rPr lang="de" sz="1000">
                <a:solidFill>
                  <a:schemeClr val="dk1"/>
                </a:solidFill>
                <a:latin typeface="Arial"/>
                <a:ea typeface="Arial"/>
                <a:cs typeface="Arial"/>
                <a:sym typeface="Arial"/>
              </a:rPr>
              <a:t> members per LC, excluding IFSA officials, are invited to participate in the IFSS. According to the number of places available, the OC can authorise more than</a:t>
            </a:r>
            <a:r>
              <a:rPr lang="de" sz="1000">
                <a:solidFill>
                  <a:srgbClr val="980000"/>
                </a:solidFill>
                <a:latin typeface="Arial"/>
                <a:ea typeface="Arial"/>
                <a:cs typeface="Arial"/>
                <a:sym typeface="Arial"/>
              </a:rPr>
              <a:t> </a:t>
            </a:r>
            <a:r>
              <a:rPr lang="de" sz="1000" strike="sngStrike">
                <a:solidFill>
                  <a:srgbClr val="980000"/>
                </a:solidFill>
                <a:latin typeface="Arial"/>
                <a:ea typeface="Arial"/>
                <a:cs typeface="Arial"/>
                <a:sym typeface="Arial"/>
              </a:rPr>
              <a:t>two</a:t>
            </a:r>
            <a:r>
              <a:rPr lang="de" sz="1000">
                <a:solidFill>
                  <a:srgbClr val="980000"/>
                </a:solidFill>
                <a:latin typeface="Arial"/>
                <a:ea typeface="Arial"/>
                <a:cs typeface="Arial"/>
                <a:sym typeface="Arial"/>
              </a:rPr>
              <a:t> </a:t>
            </a:r>
            <a:r>
              <a:rPr lang="de" sz="1000" b="1">
                <a:solidFill>
                  <a:srgbClr val="70AD47"/>
                </a:solidFill>
                <a:latin typeface="Arial"/>
                <a:ea typeface="Arial"/>
                <a:cs typeface="Arial"/>
                <a:sym typeface="Arial"/>
              </a:rPr>
              <a:t>one </a:t>
            </a:r>
            <a:r>
              <a:rPr lang="de" sz="1000">
                <a:solidFill>
                  <a:schemeClr val="dk1"/>
                </a:solidFill>
                <a:latin typeface="Arial"/>
                <a:ea typeface="Arial"/>
                <a:cs typeface="Arial"/>
                <a:sym typeface="Arial"/>
              </a:rPr>
              <a:t>members per LC in agreement with the IFSA Council.</a:t>
            </a:r>
            <a:endParaRPr sz="1000">
              <a:solidFill>
                <a:schemeClr val="dk1"/>
              </a:solidFill>
              <a:latin typeface="Arial"/>
              <a:ea typeface="Arial"/>
              <a:cs typeface="Arial"/>
              <a:sym typeface="Arial"/>
            </a:endParaRPr>
          </a:p>
          <a:p>
            <a:pPr marL="0" lvl="0" indent="0" rtl="0">
              <a:lnSpc>
                <a:spcPct val="107000"/>
              </a:lnSpc>
              <a:spcBef>
                <a:spcPts val="0"/>
              </a:spcBef>
              <a:spcAft>
                <a:spcPts val="0"/>
              </a:spcAft>
              <a:buNone/>
            </a:pP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a:solidFill>
                <a:schemeClr val="dk1"/>
              </a:solidFill>
              <a:latin typeface="Arial"/>
              <a:ea typeface="Arial"/>
              <a:cs typeface="Arial"/>
              <a:sym typeface="Arial"/>
            </a:endParaRPr>
          </a:p>
          <a:p>
            <a:pPr marL="0" lvl="0" indent="0" rtl="0">
              <a:lnSpc>
                <a:spcPct val="107000"/>
              </a:lnSpc>
              <a:spcBef>
                <a:spcPts val="80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57"/>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12/12</a:t>
            </a:r>
            <a:endParaRPr/>
          </a:p>
        </p:txBody>
      </p:sp>
      <p:sp>
        <p:nvSpPr>
          <p:cNvPr id="351" name="Google Shape;351;p57"/>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0" rtl="0">
              <a:lnSpc>
                <a:spcPct val="107000"/>
              </a:lnSpc>
              <a:spcBef>
                <a:spcPts val="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0" lvl="0" indent="0" rtl="0">
              <a:lnSpc>
                <a:spcPct val="107000"/>
              </a:lnSpc>
              <a:spcBef>
                <a:spcPts val="800"/>
              </a:spcBef>
              <a:spcAft>
                <a:spcPts val="0"/>
              </a:spcAft>
              <a:buNone/>
            </a:pPr>
            <a:r>
              <a:rPr lang="de" sz="1000" b="1">
                <a:solidFill>
                  <a:schemeClr val="dk1"/>
                </a:solidFill>
                <a:latin typeface="Arial"/>
                <a:ea typeface="Arial"/>
                <a:cs typeface="Arial"/>
                <a:sym typeface="Arial"/>
              </a:rPr>
              <a:t>6.2   	International Forestry Students’ Symposium (IFSS)</a:t>
            </a:r>
            <a:endParaRPr sz="1000" b="1">
              <a:solidFill>
                <a:schemeClr val="dk1"/>
              </a:solidFill>
              <a:latin typeface="Arial"/>
              <a:ea typeface="Arial"/>
              <a:cs typeface="Arial"/>
              <a:sym typeface="Arial"/>
            </a:endParaRPr>
          </a:p>
          <a:p>
            <a:pPr marL="0" lvl="0" indent="0" rtl="0">
              <a:lnSpc>
                <a:spcPct val="107000"/>
              </a:lnSpc>
              <a:spcBef>
                <a:spcPts val="800"/>
              </a:spcBef>
              <a:spcAft>
                <a:spcPts val="0"/>
              </a:spcAft>
              <a:buNone/>
            </a:pPr>
            <a:r>
              <a:rPr lang="de" sz="1000" b="1">
                <a:solidFill>
                  <a:schemeClr val="dk1"/>
                </a:solidFill>
                <a:latin typeface="Arial"/>
                <a:ea typeface="Arial"/>
                <a:cs typeface="Arial"/>
                <a:sym typeface="Arial"/>
              </a:rPr>
              <a:t> </a:t>
            </a: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0" lvl="0" indent="0" rtl="0">
              <a:lnSpc>
                <a:spcPct val="107000"/>
              </a:lnSpc>
              <a:spcBef>
                <a:spcPts val="800"/>
              </a:spcBef>
              <a:spcAft>
                <a:spcPts val="0"/>
              </a:spcAft>
              <a:buNone/>
            </a:pPr>
            <a:r>
              <a:rPr lang="de" sz="1000">
                <a:solidFill>
                  <a:schemeClr val="dk1"/>
                </a:solidFill>
                <a:latin typeface="Arial"/>
                <a:ea typeface="Arial"/>
                <a:cs typeface="Arial"/>
                <a:sym typeface="Arial"/>
              </a:rPr>
              <a:t> 11.  Additionally, in collaborative communication with the IFSA Supporter and Alumni Network and the OC a possibility for Alumni to participate should be found.</a:t>
            </a:r>
            <a:endParaRPr sz="1000">
              <a:solidFill>
                <a:schemeClr val="dk1"/>
              </a:solidFill>
              <a:latin typeface="Arial"/>
              <a:ea typeface="Arial"/>
              <a:cs typeface="Arial"/>
              <a:sym typeface="Arial"/>
            </a:endParaRPr>
          </a:p>
          <a:p>
            <a:pPr marL="0" lvl="0" indent="0" rtl="0">
              <a:lnSpc>
                <a:spcPct val="115000"/>
              </a:lnSpc>
              <a:spcBef>
                <a:spcPts val="800"/>
              </a:spcBef>
              <a:spcAft>
                <a:spcPts val="0"/>
              </a:spcAft>
              <a:buNone/>
            </a:pPr>
            <a:r>
              <a:rPr lang="de" sz="1000">
                <a:solidFill>
                  <a:schemeClr val="dk1"/>
                </a:solidFill>
                <a:latin typeface="Arial"/>
                <a:ea typeface="Arial"/>
                <a:cs typeface="Arial"/>
                <a:sym typeface="Arial"/>
              </a:rPr>
              <a:t> 12.  </a:t>
            </a:r>
            <a:r>
              <a:rPr lang="de" sz="1000" b="1">
                <a:solidFill>
                  <a:srgbClr val="70AD47"/>
                </a:solidFill>
                <a:latin typeface="Arial"/>
                <a:ea typeface="Arial"/>
                <a:cs typeface="Arial"/>
                <a:sym typeface="Arial"/>
              </a:rPr>
              <a:t>The main purpose of the IFSS is to host the IFSA General Assembly, GA plenary sessions should be given priority over other activities.</a:t>
            </a:r>
            <a:endParaRPr sz="1000" b="1">
              <a:solidFill>
                <a:srgbClr val="70AD47"/>
              </a:solidFill>
              <a:latin typeface="Arial"/>
              <a:ea typeface="Arial"/>
              <a:cs typeface="Arial"/>
              <a:sym typeface="Arial"/>
            </a:endParaRPr>
          </a:p>
          <a:p>
            <a:pPr marL="0" lvl="0" indent="0" rtl="0">
              <a:lnSpc>
                <a:spcPct val="107000"/>
              </a:lnSpc>
              <a:spcBef>
                <a:spcPts val="0"/>
              </a:spcBef>
              <a:spcAft>
                <a:spcPts val="0"/>
              </a:spcAft>
              <a:buNone/>
            </a:pPr>
            <a:endParaRPr sz="1000" b="1">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9"/>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a:spcBef>
                <a:spcPts val="0"/>
              </a:spcBef>
              <a:spcAft>
                <a:spcPts val="0"/>
              </a:spcAft>
              <a:buNone/>
            </a:pPr>
            <a:r>
              <a:rPr lang="de"/>
              <a:t>6) Changes in the Statutes and Rules of Procedure (RoP)</a:t>
            </a:r>
            <a:endParaRPr/>
          </a:p>
        </p:txBody>
      </p:sp>
      <p:sp>
        <p:nvSpPr>
          <p:cNvPr id="243" name="Google Shape;243;p39"/>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457200" lvl="0" indent="-368300" rtl="0">
              <a:spcBef>
                <a:spcPts val="800"/>
              </a:spcBef>
              <a:spcAft>
                <a:spcPts val="0"/>
              </a:spcAft>
              <a:buSzPts val="2200"/>
              <a:buAutoNum type="alphaLcParenR"/>
            </a:pPr>
            <a:r>
              <a:rPr lang="de" sz="2200"/>
              <a:t>Adoption of new Statutes</a:t>
            </a:r>
            <a:endParaRPr sz="2200"/>
          </a:p>
          <a:p>
            <a:pPr marL="914400" lvl="1" indent="-368300" rtl="0">
              <a:spcBef>
                <a:spcPts val="0"/>
              </a:spcBef>
              <a:spcAft>
                <a:spcPts val="0"/>
              </a:spcAft>
              <a:buSzPts val="2200"/>
              <a:buAutoNum type="romanLcParenR"/>
            </a:pPr>
            <a:r>
              <a:rPr lang="de" sz="2200"/>
              <a:t>Explanation of procedure</a:t>
            </a:r>
            <a:endParaRPr sz="2200"/>
          </a:p>
          <a:p>
            <a:pPr marL="0" lvl="0" indent="0" rtl="0">
              <a:spcBef>
                <a:spcPts val="800"/>
              </a:spcBef>
              <a:spcAft>
                <a:spcPts val="0"/>
              </a:spcAft>
              <a:buNone/>
            </a:pPr>
            <a:r>
              <a:rPr lang="de" sz="2200"/>
              <a:t>Vote:</a:t>
            </a:r>
            <a:endParaRPr sz="2200"/>
          </a:p>
          <a:p>
            <a:pPr marL="0" lvl="0" indent="0" rtl="0">
              <a:spcBef>
                <a:spcPts val="800"/>
              </a:spcBef>
              <a:spcAft>
                <a:spcPts val="0"/>
              </a:spcAft>
              <a:buNone/>
            </a:pPr>
            <a:r>
              <a:rPr lang="de" sz="2200"/>
              <a:t>		Yes</a:t>
            </a:r>
            <a:endParaRPr sz="2200"/>
          </a:p>
          <a:p>
            <a:pPr marL="0" lvl="0" indent="0" rtl="0">
              <a:spcBef>
                <a:spcPts val="800"/>
              </a:spcBef>
              <a:spcAft>
                <a:spcPts val="0"/>
              </a:spcAft>
              <a:buNone/>
            </a:pPr>
            <a:r>
              <a:rPr lang="de" sz="2200"/>
              <a:t>		No</a:t>
            </a:r>
            <a:endParaRPr sz="2200"/>
          </a:p>
          <a:p>
            <a:pPr marL="0" lvl="0" indent="0">
              <a:spcBef>
                <a:spcPts val="800"/>
              </a:spcBef>
              <a:spcAft>
                <a:spcPts val="0"/>
              </a:spcAft>
              <a:buNone/>
            </a:pPr>
            <a:r>
              <a:rPr lang="de" sz="2200"/>
              <a:t>		Abstain (not counted)</a:t>
            </a:r>
            <a:endParaRPr sz="2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0"/>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6) Changes in the Statutes and Rules of Procedure (RoP)</a:t>
            </a:r>
            <a:endParaRPr/>
          </a:p>
        </p:txBody>
      </p:sp>
      <p:sp>
        <p:nvSpPr>
          <p:cNvPr id="249" name="Google Shape;249;p40"/>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457200" lvl="0" indent="-368300" rtl="0">
              <a:spcBef>
                <a:spcPts val="800"/>
              </a:spcBef>
              <a:spcAft>
                <a:spcPts val="0"/>
              </a:spcAft>
              <a:buSzPts val="2200"/>
              <a:buAutoNum type="alphaLcParenR"/>
            </a:pPr>
            <a:r>
              <a:rPr lang="de" sz="2200"/>
              <a:t>Adoption of new Statutes</a:t>
            </a:r>
            <a:endParaRPr sz="2200"/>
          </a:p>
          <a:p>
            <a:pPr marL="914400" lvl="1" indent="-368300" rtl="0">
              <a:spcBef>
                <a:spcPts val="0"/>
              </a:spcBef>
              <a:spcAft>
                <a:spcPts val="0"/>
              </a:spcAft>
              <a:buSzPts val="2200"/>
              <a:buAutoNum type="romanLcParenR" startAt="2"/>
            </a:pPr>
            <a:r>
              <a:rPr lang="de" sz="2200"/>
              <a:t>Presentation and Adoption of new Statutes</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1"/>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6) Changes in the Statutes and Rules of Procedure (RoP)</a:t>
            </a:r>
            <a:endParaRPr/>
          </a:p>
        </p:txBody>
      </p:sp>
      <p:sp>
        <p:nvSpPr>
          <p:cNvPr id="255" name="Google Shape;255;p41"/>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457200" lvl="0" indent="-368300" rtl="0">
              <a:spcBef>
                <a:spcPts val="800"/>
              </a:spcBef>
              <a:spcAft>
                <a:spcPts val="0"/>
              </a:spcAft>
              <a:buSzPts val="2200"/>
              <a:buAutoNum type="alphaLcParenR" startAt="2"/>
            </a:pPr>
            <a:r>
              <a:rPr lang="de" sz="2200"/>
              <a:t>Adoption of new RoP</a:t>
            </a:r>
            <a:endParaRPr sz="2200"/>
          </a:p>
          <a:p>
            <a:pPr marL="914400" lvl="1" indent="-368300" rtl="0">
              <a:spcBef>
                <a:spcPts val="0"/>
              </a:spcBef>
              <a:spcAft>
                <a:spcPts val="0"/>
              </a:spcAft>
              <a:buSzPts val="2200"/>
              <a:buAutoNum type="romanLcParenR"/>
            </a:pPr>
            <a:r>
              <a:rPr lang="de" sz="2200"/>
              <a:t>Explanation of procedure</a:t>
            </a:r>
            <a:endParaRPr sz="2200"/>
          </a:p>
          <a:p>
            <a:pPr marL="0" lvl="0" indent="0" rtl="0">
              <a:spcBef>
                <a:spcPts val="800"/>
              </a:spcBef>
              <a:spcAft>
                <a:spcPts val="0"/>
              </a:spcAft>
              <a:buClr>
                <a:srgbClr val="000000"/>
              </a:buClr>
              <a:buSzPts val="1100"/>
              <a:buFont typeface="Arial"/>
              <a:buNone/>
            </a:pPr>
            <a:r>
              <a:rPr lang="de" sz="2200"/>
              <a:t>Vote:</a:t>
            </a:r>
            <a:endParaRPr sz="2200"/>
          </a:p>
          <a:p>
            <a:pPr marL="0" lvl="0" indent="0" rtl="0">
              <a:spcBef>
                <a:spcPts val="800"/>
              </a:spcBef>
              <a:spcAft>
                <a:spcPts val="0"/>
              </a:spcAft>
              <a:buClr>
                <a:srgbClr val="000000"/>
              </a:buClr>
              <a:buSzPts val="1100"/>
              <a:buFont typeface="Arial"/>
              <a:buNone/>
            </a:pPr>
            <a:r>
              <a:rPr lang="de" sz="2200"/>
              <a:t>		Yes</a:t>
            </a:r>
            <a:endParaRPr sz="2200"/>
          </a:p>
          <a:p>
            <a:pPr marL="0" lvl="0" indent="0" rtl="0">
              <a:spcBef>
                <a:spcPts val="800"/>
              </a:spcBef>
              <a:spcAft>
                <a:spcPts val="0"/>
              </a:spcAft>
              <a:buClr>
                <a:srgbClr val="000000"/>
              </a:buClr>
              <a:buSzPts val="1100"/>
              <a:buFont typeface="Arial"/>
              <a:buNone/>
            </a:pPr>
            <a:r>
              <a:rPr lang="de" sz="2200"/>
              <a:t>		No</a:t>
            </a:r>
            <a:endParaRPr sz="2200"/>
          </a:p>
          <a:p>
            <a:pPr marL="0" lvl="0" indent="0" rtl="0">
              <a:spcBef>
                <a:spcPts val="800"/>
              </a:spcBef>
              <a:spcAft>
                <a:spcPts val="0"/>
              </a:spcAft>
              <a:buClr>
                <a:srgbClr val="000000"/>
              </a:buClr>
              <a:buSzPts val="1100"/>
              <a:buFont typeface="Arial"/>
              <a:buNone/>
            </a:pPr>
            <a:r>
              <a:rPr lang="de" sz="2200"/>
              <a:t>		Abstain (not counted)</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42"/>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6) Changes in the Statutes and Rules of Procedure (RoP)</a:t>
            </a:r>
            <a:endParaRPr/>
          </a:p>
        </p:txBody>
      </p:sp>
      <p:sp>
        <p:nvSpPr>
          <p:cNvPr id="261" name="Google Shape;261;p42"/>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457200" lvl="0" indent="-368300" rtl="0">
              <a:spcBef>
                <a:spcPts val="800"/>
              </a:spcBef>
              <a:spcAft>
                <a:spcPts val="0"/>
              </a:spcAft>
              <a:buSzPts val="2200"/>
              <a:buAutoNum type="alphaLcParenR"/>
            </a:pPr>
            <a:r>
              <a:rPr lang="de" sz="2200"/>
              <a:t>Adoption of new RoP</a:t>
            </a:r>
            <a:endParaRPr sz="2200"/>
          </a:p>
          <a:p>
            <a:pPr marL="914400" lvl="1" indent="-368300" rtl="0">
              <a:spcBef>
                <a:spcPts val="0"/>
              </a:spcBef>
              <a:spcAft>
                <a:spcPts val="0"/>
              </a:spcAft>
              <a:buSzPts val="2200"/>
              <a:buAutoNum type="romanLcParenR" startAt="2"/>
            </a:pPr>
            <a:r>
              <a:rPr lang="de" sz="2200"/>
              <a:t>Presentation and Adoption of new RoP</a:t>
            </a: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43"/>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6) Changes in the Statutes and Rules of Procedure (RoP)</a:t>
            </a:r>
            <a:endParaRPr/>
          </a:p>
        </p:txBody>
      </p:sp>
      <p:sp>
        <p:nvSpPr>
          <p:cNvPr id="267" name="Google Shape;267;p43"/>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457200" lvl="0" indent="-368300" rtl="0">
              <a:spcBef>
                <a:spcPts val="800"/>
              </a:spcBef>
              <a:spcAft>
                <a:spcPts val="0"/>
              </a:spcAft>
              <a:buSzPts val="2200"/>
              <a:buAutoNum type="alphaLcParenR" startAt="3"/>
            </a:pPr>
            <a:r>
              <a:rPr lang="de" sz="2200"/>
              <a:t>Changes of RoP</a:t>
            </a:r>
            <a:endParaRPr sz="2200"/>
          </a:p>
          <a:p>
            <a:pPr marL="0" lvl="0" indent="0" rtl="0">
              <a:spcBef>
                <a:spcPts val="800"/>
              </a:spcBef>
              <a:spcAft>
                <a:spcPts val="0"/>
              </a:spcAft>
              <a:buNone/>
            </a:pP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4"/>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a:spcBef>
                <a:spcPts val="0"/>
              </a:spcBef>
              <a:spcAft>
                <a:spcPts val="0"/>
              </a:spcAft>
              <a:buClr>
                <a:schemeClr val="dk1"/>
              </a:buClr>
              <a:buSzPts val="1100"/>
              <a:buFont typeface="Arial"/>
              <a:buNone/>
            </a:pPr>
            <a:r>
              <a:rPr lang="de"/>
              <a:t>Changes in the Statutes and Rules of Procedure (RoP) -  No. 1/12</a:t>
            </a:r>
            <a:endParaRPr/>
          </a:p>
        </p:txBody>
      </p:sp>
      <p:sp>
        <p:nvSpPr>
          <p:cNvPr id="273" name="Google Shape;273;p44"/>
          <p:cNvSpPr txBox="1">
            <a:spLocks noGrp="1"/>
          </p:cNvSpPr>
          <p:nvPr>
            <p:ph type="body" idx="1"/>
          </p:nvPr>
        </p:nvSpPr>
        <p:spPr>
          <a:xfrm>
            <a:off x="508000" y="1523006"/>
            <a:ext cx="6447600" cy="2910600"/>
          </a:xfrm>
          <a:prstGeom prst="rect">
            <a:avLst/>
          </a:prstGeom>
        </p:spPr>
        <p:txBody>
          <a:bodyPr spcFirstLastPara="1" wrap="square" lIns="68575" tIns="34275" rIns="68575" bIns="34275" anchor="t" anchorCtr="0">
            <a:noAutofit/>
          </a:bodyPr>
          <a:lstStyle/>
          <a:p>
            <a:pPr marL="0" lvl="0" indent="0" algn="ctr" rtl="0">
              <a:lnSpc>
                <a:spcPct val="115000"/>
              </a:lnSpc>
              <a:spcBef>
                <a:spcPts val="0"/>
              </a:spcBef>
              <a:spcAft>
                <a:spcPts val="0"/>
              </a:spcAft>
              <a:buClr>
                <a:schemeClr val="dk1"/>
              </a:buClr>
              <a:buSzPts val="1100"/>
              <a:buFont typeface="Arial"/>
              <a:buNone/>
            </a:pPr>
            <a:r>
              <a:rPr lang="de" sz="1100" b="1" dirty="0">
                <a:solidFill>
                  <a:schemeClr val="dk1"/>
                </a:solidFill>
                <a:latin typeface="Arial"/>
                <a:ea typeface="Arial"/>
                <a:cs typeface="Arial"/>
                <a:sym typeface="Arial"/>
              </a:rPr>
              <a:t>International Forestry Students’ Association</a:t>
            </a:r>
            <a:endParaRPr sz="1100" b="1" dirty="0">
              <a:solidFill>
                <a:schemeClr val="dk1"/>
              </a:solidFill>
              <a:latin typeface="Arial"/>
              <a:ea typeface="Arial"/>
              <a:cs typeface="Arial"/>
              <a:sym typeface="Arial"/>
            </a:endParaRPr>
          </a:p>
          <a:p>
            <a:pPr marL="0" lvl="0" indent="0" algn="ctr" rtl="0">
              <a:lnSpc>
                <a:spcPct val="115000"/>
              </a:lnSpc>
              <a:spcBef>
                <a:spcPts val="0"/>
              </a:spcBef>
              <a:spcAft>
                <a:spcPts val="0"/>
              </a:spcAft>
              <a:buClr>
                <a:schemeClr val="dk1"/>
              </a:buClr>
              <a:buSzPts val="1100"/>
              <a:buFont typeface="Arial"/>
              <a:buNone/>
            </a:pPr>
            <a:r>
              <a:rPr lang="de" sz="1000" dirty="0">
                <a:solidFill>
                  <a:schemeClr val="dk1"/>
                </a:solidFill>
                <a:latin typeface="Arial"/>
                <a:ea typeface="Arial"/>
                <a:cs typeface="Arial"/>
                <a:sym typeface="Arial"/>
              </a:rPr>
              <a:t> </a:t>
            </a:r>
            <a:endParaRPr sz="1000" dirty="0">
              <a:solidFill>
                <a:schemeClr val="dk1"/>
              </a:solidFill>
              <a:latin typeface="Arial"/>
              <a:ea typeface="Arial"/>
              <a:cs typeface="Arial"/>
              <a:sym typeface="Arial"/>
            </a:endParaRPr>
          </a:p>
          <a:p>
            <a:pPr marL="0" lvl="0" indent="0" algn="ctr" rtl="0">
              <a:lnSpc>
                <a:spcPct val="115000"/>
              </a:lnSpc>
              <a:spcBef>
                <a:spcPts val="0"/>
              </a:spcBef>
              <a:spcAft>
                <a:spcPts val="0"/>
              </a:spcAft>
              <a:buClr>
                <a:schemeClr val="dk1"/>
              </a:buClr>
              <a:buSzPts val="1100"/>
              <a:buFont typeface="Arial"/>
              <a:buNone/>
            </a:pPr>
            <a:r>
              <a:rPr lang="de" sz="1000" b="1" dirty="0">
                <a:solidFill>
                  <a:schemeClr val="dk1"/>
                </a:solidFill>
                <a:latin typeface="Arial"/>
                <a:ea typeface="Arial"/>
                <a:cs typeface="Arial"/>
                <a:sym typeface="Arial"/>
              </a:rPr>
              <a:t>Rules of Procedure</a:t>
            </a:r>
            <a:endParaRPr sz="1000" b="1" dirty="0">
              <a:solidFill>
                <a:schemeClr val="dk1"/>
              </a:solidFill>
              <a:latin typeface="Arial"/>
              <a:ea typeface="Arial"/>
              <a:cs typeface="Arial"/>
              <a:sym typeface="Arial"/>
            </a:endParaRPr>
          </a:p>
          <a:p>
            <a:pPr marL="0" lvl="0" indent="0" rtl="0">
              <a:spcBef>
                <a:spcPts val="800"/>
              </a:spcBef>
              <a:spcAft>
                <a:spcPts val="0"/>
              </a:spcAft>
              <a:buClr>
                <a:schemeClr val="dk1"/>
              </a:buClr>
              <a:buSzPts val="1100"/>
              <a:buFont typeface="Arial"/>
              <a:buNone/>
            </a:pPr>
            <a:r>
              <a:rPr lang="de" sz="1000" dirty="0">
                <a:solidFill>
                  <a:schemeClr val="dk1"/>
                </a:solidFill>
                <a:latin typeface="Arial"/>
                <a:ea typeface="Arial"/>
                <a:cs typeface="Arial"/>
                <a:sym typeface="Arial"/>
              </a:rPr>
              <a:t>[...]</a:t>
            </a:r>
            <a:endParaRPr sz="1000" b="1" dirty="0">
              <a:solidFill>
                <a:schemeClr val="dk1"/>
              </a:solidFill>
              <a:latin typeface="Arial"/>
              <a:ea typeface="Arial"/>
              <a:cs typeface="Arial"/>
              <a:sym typeface="Arial"/>
            </a:endParaRPr>
          </a:p>
          <a:p>
            <a:pPr marL="0" lvl="0" indent="0" algn="ctr" rtl="0">
              <a:lnSpc>
                <a:spcPct val="115000"/>
              </a:lnSpc>
              <a:spcBef>
                <a:spcPts val="0"/>
              </a:spcBef>
              <a:spcAft>
                <a:spcPts val="0"/>
              </a:spcAft>
              <a:buClr>
                <a:schemeClr val="dk1"/>
              </a:buClr>
              <a:buSzPts val="1100"/>
              <a:buFont typeface="Arial"/>
              <a:buNone/>
            </a:pPr>
            <a:r>
              <a:rPr lang="de" sz="1000" b="1" dirty="0">
                <a:solidFill>
                  <a:schemeClr val="dk1"/>
                </a:solidFill>
                <a:latin typeface="Arial"/>
                <a:ea typeface="Arial"/>
                <a:cs typeface="Arial"/>
                <a:sym typeface="Arial"/>
              </a:rPr>
              <a:t>CHAPTER 2: REGIONALISATION</a:t>
            </a:r>
            <a:endParaRPr sz="1000" dirty="0">
              <a:solidFill>
                <a:schemeClr val="dk1"/>
              </a:solidFill>
              <a:latin typeface="Arial"/>
              <a:ea typeface="Arial"/>
              <a:cs typeface="Arial"/>
              <a:sym typeface="Arial"/>
            </a:endParaRPr>
          </a:p>
          <a:p>
            <a:pPr marL="0" lvl="0" indent="0" rtl="0">
              <a:spcBef>
                <a:spcPts val="800"/>
              </a:spcBef>
              <a:spcAft>
                <a:spcPts val="0"/>
              </a:spcAft>
              <a:buClr>
                <a:schemeClr val="dk1"/>
              </a:buClr>
              <a:buSzPts val="1100"/>
              <a:buFont typeface="Arial"/>
              <a:buNone/>
            </a:pPr>
            <a:r>
              <a:rPr lang="de" sz="1000" b="1" dirty="0">
                <a:solidFill>
                  <a:schemeClr val="dk1"/>
                </a:solidFill>
                <a:latin typeface="Arial"/>
                <a:ea typeface="Arial"/>
                <a:cs typeface="Arial"/>
                <a:sym typeface="Arial"/>
              </a:rPr>
              <a:t>2.2</a:t>
            </a:r>
            <a:r>
              <a:rPr lang="de" sz="1000" dirty="0">
                <a:solidFill>
                  <a:schemeClr val="dk1"/>
                </a:solidFill>
                <a:latin typeface="Arial"/>
                <a:ea typeface="Arial"/>
                <a:cs typeface="Arial"/>
                <a:sym typeface="Arial"/>
              </a:rPr>
              <a:t>   	</a:t>
            </a:r>
            <a:r>
              <a:rPr lang="de" sz="1000" b="1" dirty="0">
                <a:solidFill>
                  <a:schemeClr val="dk1"/>
                </a:solidFill>
                <a:latin typeface="Arial"/>
                <a:ea typeface="Arial"/>
                <a:cs typeface="Arial"/>
                <a:sym typeface="Arial"/>
              </a:rPr>
              <a:t>Definition of Regions</a:t>
            </a:r>
            <a:endParaRPr sz="1000" dirty="0">
              <a:solidFill>
                <a:schemeClr val="dk1"/>
              </a:solidFill>
              <a:latin typeface="Arial"/>
              <a:ea typeface="Arial"/>
              <a:cs typeface="Arial"/>
              <a:sym typeface="Arial"/>
            </a:endParaRPr>
          </a:p>
          <a:p>
            <a:pPr marL="0" lvl="0" indent="0" rtl="0">
              <a:spcBef>
                <a:spcPts val="800"/>
              </a:spcBef>
              <a:spcAft>
                <a:spcPts val="0"/>
              </a:spcAft>
              <a:buClr>
                <a:schemeClr val="dk1"/>
              </a:buClr>
              <a:buSzPts val="1100"/>
              <a:buFont typeface="Arial"/>
              <a:buNone/>
            </a:pPr>
            <a:r>
              <a:rPr lang="de" sz="1000" dirty="0">
                <a:solidFill>
                  <a:schemeClr val="dk1"/>
                </a:solidFill>
                <a:latin typeface="Arial"/>
                <a:ea typeface="Arial"/>
                <a:cs typeface="Arial"/>
                <a:sym typeface="Arial"/>
              </a:rPr>
              <a:t>[…]</a:t>
            </a:r>
            <a:endParaRPr sz="1000" dirty="0">
              <a:solidFill>
                <a:schemeClr val="dk1"/>
              </a:solidFill>
              <a:latin typeface="Arial"/>
              <a:ea typeface="Arial"/>
              <a:cs typeface="Arial"/>
              <a:sym typeface="Arial"/>
            </a:endParaRPr>
          </a:p>
          <a:p>
            <a:pPr marL="0" lvl="0" indent="-228600" rtl="0">
              <a:lnSpc>
                <a:spcPct val="115000"/>
              </a:lnSpc>
              <a:spcBef>
                <a:spcPts val="0"/>
              </a:spcBef>
              <a:spcAft>
                <a:spcPts val="0"/>
              </a:spcAft>
              <a:buClr>
                <a:schemeClr val="dk1"/>
              </a:buClr>
              <a:buSzPts val="1100"/>
              <a:buFont typeface="Arial"/>
              <a:buAutoNum type="arabicPeriod" startAt="2"/>
            </a:pPr>
            <a:r>
              <a:rPr lang="de" sz="1000" dirty="0">
                <a:solidFill>
                  <a:schemeClr val="dk1"/>
                </a:solidFill>
                <a:latin typeface="Arial"/>
                <a:ea typeface="Arial"/>
                <a:cs typeface="Arial"/>
                <a:sym typeface="Arial"/>
              </a:rPr>
              <a:t>Northern and Southern Europe: The 50th parallel will be the boundary separating Northern and Southern Europe. </a:t>
            </a:r>
            <a:r>
              <a:rPr lang="de" sz="1000" strike="sngStrike" dirty="0">
                <a:solidFill>
                  <a:srgbClr val="FF0000"/>
                </a:solidFill>
                <a:latin typeface="Arial"/>
                <a:ea typeface="Arial"/>
                <a:cs typeface="Arial"/>
                <a:sym typeface="Arial"/>
              </a:rPr>
              <a:t>Of those countries which the 50th parallel runs through, all but France shall belong to Northern Europe with </a:t>
            </a:r>
            <a:r>
              <a:rPr lang="de" sz="1000" b="1" strike="sngStrike" dirty="0">
                <a:solidFill>
                  <a:srgbClr val="FF0000"/>
                </a:solidFill>
                <a:latin typeface="Arial"/>
                <a:ea typeface="Arial"/>
                <a:cs typeface="Arial"/>
                <a:sym typeface="Arial"/>
              </a:rPr>
              <a:t>Germany,</a:t>
            </a:r>
            <a:r>
              <a:rPr lang="de" sz="1000" strike="sngStrike" dirty="0">
                <a:solidFill>
                  <a:srgbClr val="FF0000"/>
                </a:solidFill>
                <a:latin typeface="Arial"/>
                <a:ea typeface="Arial"/>
                <a:cs typeface="Arial"/>
                <a:sym typeface="Arial"/>
              </a:rPr>
              <a:t> Luxembourg, Moldova  and Slovakia also being included in the Northern Europe region. Germany will be split in two along the 50th parallel to form Germany North and Germany South, with each part belonging to their respective regions. </a:t>
            </a:r>
          </a:p>
          <a:p>
            <a:pPr marL="0" lvl="0" indent="-228600" rtl="0">
              <a:lnSpc>
                <a:spcPct val="115000"/>
              </a:lnSpc>
              <a:spcBef>
                <a:spcPts val="0"/>
              </a:spcBef>
              <a:spcAft>
                <a:spcPts val="0"/>
              </a:spcAft>
              <a:buClr>
                <a:schemeClr val="dk1"/>
              </a:buClr>
              <a:buSzPts val="1100"/>
              <a:buFont typeface="Arial"/>
              <a:buAutoNum type="arabicPeriod" startAt="2"/>
            </a:pPr>
            <a:endParaRPr lang="de" sz="1000" strike="sngStrike" dirty="0">
              <a:solidFill>
                <a:srgbClr val="FF0000"/>
              </a:solidFill>
              <a:latin typeface="Arial"/>
              <a:ea typeface="Arial"/>
              <a:cs typeface="Arial"/>
              <a:sym typeface="Arial"/>
            </a:endParaRPr>
          </a:p>
          <a:p>
            <a:pPr marL="0" lvl="0" indent="0">
              <a:buClr>
                <a:schemeClr val="dk1"/>
              </a:buClr>
              <a:buNone/>
            </a:pPr>
            <a:r>
              <a:rPr lang="en-US" sz="1000" dirty="0">
                <a:solidFill>
                  <a:schemeClr val="dk1"/>
                </a:solidFill>
                <a:latin typeface="Arial"/>
                <a:ea typeface="Arial"/>
                <a:cs typeface="Arial"/>
                <a:sym typeface="Arial"/>
              </a:rPr>
              <a:t>[…]</a:t>
            </a:r>
          </a:p>
          <a:p>
            <a:pPr marL="0" lvl="0" indent="-228600">
              <a:lnSpc>
                <a:spcPct val="115000"/>
              </a:lnSpc>
              <a:spcBef>
                <a:spcPts val="0"/>
              </a:spcBef>
              <a:buClr>
                <a:schemeClr val="dk1"/>
              </a:buClr>
              <a:buNone/>
            </a:pPr>
            <a:r>
              <a:rPr lang="en-US" sz="1000" dirty="0">
                <a:solidFill>
                  <a:schemeClr val="dk1"/>
                </a:solidFill>
                <a:latin typeface="Arial"/>
                <a:ea typeface="Arial"/>
                <a:cs typeface="Arial"/>
                <a:sym typeface="Arial"/>
              </a:rPr>
              <a:t>5. 	</a:t>
            </a:r>
            <a:r>
              <a:rPr lang="en-US" sz="1000" strike="sngStrike" dirty="0">
                <a:solidFill>
                  <a:srgbClr val="FF0000"/>
                </a:solidFill>
                <a:latin typeface="Arial"/>
                <a:ea typeface="Arial"/>
                <a:cs typeface="Arial"/>
                <a:sym typeface="Arial"/>
              </a:rPr>
              <a:t>Newly established </a:t>
            </a:r>
            <a:r>
              <a:rPr lang="en-US" sz="1000" dirty="0">
                <a:solidFill>
                  <a:schemeClr val="dk1"/>
                </a:solidFill>
                <a:latin typeface="Arial"/>
                <a:ea typeface="Arial"/>
                <a:cs typeface="Arial"/>
                <a:sym typeface="Arial"/>
              </a:rPr>
              <a:t>Members will be consulted on their preference to join a certain region, but the final decision is made by Council </a:t>
            </a:r>
            <a:r>
              <a:rPr lang="en-US" sz="1000" dirty="0">
                <a:solidFill>
                  <a:srgbClr val="FF0000"/>
                </a:solidFill>
                <a:latin typeface="Arial"/>
                <a:ea typeface="Arial"/>
                <a:cs typeface="Arial"/>
                <a:sym typeface="Arial"/>
              </a:rPr>
              <a:t>with collaboration of the relevant Regional Representatives. </a:t>
            </a:r>
            <a:endParaRPr lang="en-US" sz="1000" strike="sngStrike" dirty="0">
              <a:solidFill>
                <a:srgbClr val="FF0000"/>
              </a:solidFill>
              <a:latin typeface="Arial"/>
              <a:ea typeface="Arial"/>
              <a:cs typeface="Arial"/>
              <a:sym typeface="Arial"/>
            </a:endParaRPr>
          </a:p>
          <a:p>
            <a:pPr marL="0" lvl="0" indent="-228600" rtl="0">
              <a:lnSpc>
                <a:spcPct val="115000"/>
              </a:lnSpc>
              <a:spcBef>
                <a:spcPts val="0"/>
              </a:spcBef>
              <a:spcAft>
                <a:spcPts val="0"/>
              </a:spcAft>
              <a:buClr>
                <a:schemeClr val="dk1"/>
              </a:buClr>
              <a:buSzPts val="1100"/>
              <a:buFont typeface="Arial"/>
              <a:buAutoNum type="arabicPeriod" startAt="2"/>
            </a:pPr>
            <a:endParaRPr sz="1000" strike="sngStrike" dirty="0">
              <a:solidFill>
                <a:srgbClr val="FF0000"/>
              </a:solidFill>
              <a:latin typeface="Arial"/>
              <a:ea typeface="Arial"/>
              <a:cs typeface="Arial"/>
              <a:sym typeface="Arial"/>
            </a:endParaRPr>
          </a:p>
          <a:p>
            <a:pPr marL="0" lvl="0" indent="0" rtl="0">
              <a:lnSpc>
                <a:spcPct val="115000"/>
              </a:lnSpc>
              <a:spcBef>
                <a:spcPts val="0"/>
              </a:spcBef>
              <a:spcAft>
                <a:spcPts val="0"/>
              </a:spcAft>
              <a:buClr>
                <a:schemeClr val="dk1"/>
              </a:buClr>
              <a:buSzPts val="1100"/>
              <a:buFont typeface="Arial"/>
              <a:buNone/>
            </a:pPr>
            <a:r>
              <a:rPr lang="de" sz="1000" dirty="0">
                <a:solidFill>
                  <a:schemeClr val="dk1"/>
                </a:solidFill>
                <a:latin typeface="Arial"/>
                <a:ea typeface="Arial"/>
                <a:cs typeface="Arial"/>
                <a:sym typeface="Arial"/>
              </a:rPr>
              <a:t>[…]</a:t>
            </a:r>
            <a:endParaRPr sz="1000" dirty="0">
              <a:solidFill>
                <a:schemeClr val="dk1"/>
              </a:solidFill>
              <a:latin typeface="Arial"/>
              <a:ea typeface="Arial"/>
              <a:cs typeface="Arial"/>
              <a:sym typeface="Arial"/>
            </a:endParaRPr>
          </a:p>
          <a:p>
            <a:pPr marL="0" lvl="0" indent="0" rtl="0">
              <a:lnSpc>
                <a:spcPct val="107000"/>
              </a:lnSpc>
              <a:spcBef>
                <a:spcPts val="0"/>
              </a:spcBef>
              <a:spcAft>
                <a:spcPts val="0"/>
              </a:spcAft>
              <a:buClr>
                <a:schemeClr val="dk1"/>
              </a:buClr>
              <a:buSzPts val="1100"/>
              <a:buFont typeface="Arial"/>
              <a:buNone/>
            </a:pPr>
            <a:endParaRPr sz="1000" dirty="0">
              <a:solidFill>
                <a:schemeClr val="dk1"/>
              </a:solidFill>
              <a:latin typeface="Arial"/>
              <a:ea typeface="Arial"/>
              <a:cs typeface="Arial"/>
              <a:sym typeface="Arial"/>
            </a:endParaRPr>
          </a:p>
          <a:p>
            <a:pPr marL="0" lvl="0" indent="0" rtl="0">
              <a:lnSpc>
                <a:spcPct val="107000"/>
              </a:lnSpc>
              <a:spcBef>
                <a:spcPts val="0"/>
              </a:spcBef>
              <a:spcAft>
                <a:spcPts val="0"/>
              </a:spcAft>
              <a:buClr>
                <a:schemeClr val="dk1"/>
              </a:buClr>
              <a:buSzPts val="1100"/>
              <a:buFont typeface="Arial"/>
              <a:buNone/>
            </a:pPr>
            <a:r>
              <a:rPr lang="de" sz="1000" dirty="0">
                <a:solidFill>
                  <a:schemeClr val="dk1"/>
                </a:solidFill>
                <a:latin typeface="Arial"/>
                <a:ea typeface="Arial"/>
                <a:cs typeface="Arial"/>
                <a:sym typeface="Arial"/>
              </a:rPr>
              <a:t> </a:t>
            </a:r>
            <a:endParaRPr sz="1000" dirty="0">
              <a:solidFill>
                <a:schemeClr val="dk1"/>
              </a:solidFill>
              <a:latin typeface="Arial"/>
              <a:ea typeface="Arial"/>
              <a:cs typeface="Arial"/>
              <a:sym typeface="Arial"/>
            </a:endParaRPr>
          </a:p>
          <a:p>
            <a:pPr marL="0" lvl="0" indent="0">
              <a:spcBef>
                <a:spcPts val="800"/>
              </a:spcBef>
              <a:spcAft>
                <a:spcPts val="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6"/>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a:spcBef>
                <a:spcPts val="0"/>
              </a:spcBef>
              <a:spcAft>
                <a:spcPts val="0"/>
              </a:spcAft>
              <a:buClr>
                <a:schemeClr val="dk1"/>
              </a:buClr>
              <a:buSzPts val="1100"/>
              <a:buFont typeface="Arial"/>
              <a:buNone/>
            </a:pPr>
            <a:r>
              <a:rPr lang="de"/>
              <a:t>Changes in the Statutes and Rules of Procedure (RoP) -  No. 2/12</a:t>
            </a:r>
            <a:endParaRPr/>
          </a:p>
        </p:txBody>
      </p:sp>
      <p:sp>
        <p:nvSpPr>
          <p:cNvPr id="285" name="Google Shape;285;p46"/>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0" rtl="0">
              <a:spcBef>
                <a:spcPts val="800"/>
              </a:spcBef>
              <a:spcAft>
                <a:spcPts val="0"/>
              </a:spcAft>
              <a:buClr>
                <a:schemeClr val="dk1"/>
              </a:buClr>
              <a:buSzPts val="1100"/>
              <a:buFont typeface="Arial"/>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0" lvl="0" indent="0" algn="ctr" rtl="0">
              <a:lnSpc>
                <a:spcPct val="115000"/>
              </a:lnSpc>
              <a:spcBef>
                <a:spcPts val="0"/>
              </a:spcBef>
              <a:spcAft>
                <a:spcPts val="0"/>
              </a:spcAft>
              <a:buClr>
                <a:schemeClr val="dk1"/>
              </a:buClr>
              <a:buSzPts val="1100"/>
              <a:buFont typeface="Arial"/>
              <a:buNone/>
            </a:pPr>
            <a:r>
              <a:rPr lang="de" sz="1000" b="1">
                <a:solidFill>
                  <a:schemeClr val="dk1"/>
                </a:solidFill>
                <a:latin typeface="Arial"/>
                <a:ea typeface="Arial"/>
                <a:cs typeface="Arial"/>
                <a:sym typeface="Arial"/>
              </a:rPr>
              <a:t>CHAPTER 4: IFSA World Positions</a:t>
            </a:r>
            <a:endParaRPr sz="1000" b="1">
              <a:solidFill>
                <a:schemeClr val="dk1"/>
              </a:solidFill>
              <a:latin typeface="Arial"/>
              <a:ea typeface="Arial"/>
              <a:cs typeface="Arial"/>
              <a:sym typeface="Arial"/>
            </a:endParaRPr>
          </a:p>
          <a:p>
            <a:pPr marL="0" lvl="0" indent="0" rtl="0">
              <a:spcBef>
                <a:spcPts val="800"/>
              </a:spcBef>
              <a:spcAft>
                <a:spcPts val="0"/>
              </a:spcAft>
              <a:buClr>
                <a:schemeClr val="dk1"/>
              </a:buClr>
              <a:buSzPts val="1100"/>
              <a:buFont typeface="Arial"/>
              <a:buNone/>
            </a:pP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0" lvl="0" indent="0" rtl="0">
              <a:spcBef>
                <a:spcPts val="800"/>
              </a:spcBef>
              <a:spcAft>
                <a:spcPts val="0"/>
              </a:spcAft>
              <a:buClr>
                <a:schemeClr val="dk1"/>
              </a:buClr>
              <a:buSzPts val="1100"/>
              <a:buFont typeface="Arial"/>
              <a:buNone/>
            </a:pPr>
            <a:r>
              <a:rPr lang="de" sz="1000" b="1">
                <a:solidFill>
                  <a:schemeClr val="dk1"/>
                </a:solidFill>
                <a:latin typeface="Arial"/>
                <a:ea typeface="Arial"/>
                <a:cs typeface="Arial"/>
                <a:sym typeface="Arial"/>
              </a:rPr>
              <a:t> 4.2 Board</a:t>
            </a:r>
            <a:endParaRPr sz="1000" b="1">
              <a:solidFill>
                <a:schemeClr val="dk1"/>
              </a:solidFill>
              <a:latin typeface="Arial"/>
              <a:ea typeface="Arial"/>
              <a:cs typeface="Arial"/>
              <a:sym typeface="Arial"/>
            </a:endParaRPr>
          </a:p>
          <a:p>
            <a:pPr marL="177800" lvl="0" indent="0" rtl="0">
              <a:lnSpc>
                <a:spcPct val="115000"/>
              </a:lnSpc>
              <a:spcBef>
                <a:spcPts val="0"/>
              </a:spcBef>
              <a:spcAft>
                <a:spcPts val="0"/>
              </a:spcAft>
              <a:buClr>
                <a:schemeClr val="dk1"/>
              </a:buClr>
              <a:buSzPts val="1100"/>
              <a:buFont typeface="Arial"/>
              <a:buNone/>
            </a:pPr>
            <a:r>
              <a:rPr lang="de" sz="1000" b="1">
                <a:solidFill>
                  <a:schemeClr val="dk1"/>
                </a:solidFill>
                <a:latin typeface="Arial"/>
                <a:ea typeface="Arial"/>
                <a:cs typeface="Arial"/>
                <a:sym typeface="Arial"/>
              </a:rPr>
              <a:t>4.2.1 General Procedures for the Board</a:t>
            </a:r>
            <a:endParaRPr sz="1000" b="1">
              <a:solidFill>
                <a:schemeClr val="dk1"/>
              </a:solidFill>
              <a:latin typeface="Arial"/>
              <a:ea typeface="Arial"/>
              <a:cs typeface="Arial"/>
              <a:sym typeface="Arial"/>
            </a:endParaRPr>
          </a:p>
          <a:p>
            <a:pPr marL="0" lvl="0" indent="0" rtl="0">
              <a:spcBef>
                <a:spcPts val="800"/>
              </a:spcBef>
              <a:spcAft>
                <a:spcPts val="0"/>
              </a:spcAft>
              <a:buClr>
                <a:schemeClr val="dk1"/>
              </a:buClr>
              <a:buSzPts val="1100"/>
              <a:buFont typeface="Arial"/>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457200" lvl="0" indent="-228600" rtl="0">
              <a:lnSpc>
                <a:spcPct val="115000"/>
              </a:lnSpc>
              <a:spcBef>
                <a:spcPts val="0"/>
              </a:spcBef>
              <a:spcAft>
                <a:spcPts val="0"/>
              </a:spcAft>
              <a:buClr>
                <a:schemeClr val="dk1"/>
              </a:buClr>
              <a:buSzPts val="1100"/>
              <a:buFont typeface="Arial"/>
              <a:buNone/>
            </a:pPr>
            <a:r>
              <a:rPr lang="de" sz="1000">
                <a:solidFill>
                  <a:schemeClr val="dk1"/>
                </a:solidFill>
                <a:latin typeface="Arial"/>
                <a:ea typeface="Arial"/>
                <a:cs typeface="Arial"/>
                <a:sym typeface="Arial"/>
              </a:rPr>
              <a:t>3. 	When necessary, in the case of prolonged absence of a Board member, the duties of the absent member may be completed by </a:t>
            </a:r>
            <a:r>
              <a:rPr lang="de" sz="1000" b="1">
                <a:solidFill>
                  <a:srgbClr val="70AD47"/>
                </a:solidFill>
                <a:latin typeface="Arial"/>
                <a:ea typeface="Arial"/>
                <a:cs typeface="Arial"/>
                <a:sym typeface="Arial"/>
              </a:rPr>
              <a:t>an IFSA official </a:t>
            </a:r>
            <a:r>
              <a:rPr lang="de" sz="1000" strike="sngStrike">
                <a:solidFill>
                  <a:srgbClr val="980000"/>
                </a:solidFill>
                <a:latin typeface="Arial"/>
                <a:ea typeface="Arial"/>
                <a:cs typeface="Arial"/>
                <a:sym typeface="Arial"/>
              </a:rPr>
              <a:t>the Board member </a:t>
            </a:r>
            <a:r>
              <a:rPr lang="de" sz="1000">
                <a:solidFill>
                  <a:schemeClr val="dk1"/>
                </a:solidFill>
                <a:latin typeface="Arial"/>
                <a:ea typeface="Arial"/>
                <a:cs typeface="Arial"/>
                <a:sym typeface="Arial"/>
              </a:rPr>
              <a:t>who is most knowledgeable of the role upon Board vote.</a:t>
            </a:r>
            <a:endParaRPr sz="1000">
              <a:solidFill>
                <a:schemeClr val="dk1"/>
              </a:solidFill>
              <a:latin typeface="Arial"/>
              <a:ea typeface="Arial"/>
              <a:cs typeface="Arial"/>
              <a:sym typeface="Arial"/>
            </a:endParaRPr>
          </a:p>
          <a:p>
            <a:pPr marL="0" lvl="0" indent="0" rtl="0">
              <a:lnSpc>
                <a:spcPct val="115000"/>
              </a:lnSpc>
              <a:spcBef>
                <a:spcPts val="0"/>
              </a:spcBef>
              <a:spcAft>
                <a:spcPts val="0"/>
              </a:spcAft>
              <a:buClr>
                <a:schemeClr val="dk1"/>
              </a:buClr>
              <a:buSzPts val="1100"/>
              <a:buFont typeface="Arial"/>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0" lvl="0" indent="0">
              <a:spcBef>
                <a:spcPts val="80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7"/>
          <p:cNvSpPr txBox="1">
            <a:spLocks noGrp="1"/>
          </p:cNvSpPr>
          <p:nvPr>
            <p:ph type="title"/>
          </p:nvPr>
        </p:nvSpPr>
        <p:spPr>
          <a:xfrm>
            <a:off x="508000" y="457200"/>
            <a:ext cx="6447600" cy="990600"/>
          </a:xfrm>
          <a:prstGeom prst="rect">
            <a:avLst/>
          </a:prstGeom>
        </p:spPr>
        <p:txBody>
          <a:bodyPr spcFirstLastPara="1" wrap="square" lIns="68575" tIns="34275" rIns="68575" bIns="34275" anchor="t" anchorCtr="0">
            <a:noAutofit/>
          </a:bodyPr>
          <a:lstStyle/>
          <a:p>
            <a:pPr marL="0" lvl="0" indent="0" rtl="0">
              <a:spcBef>
                <a:spcPts val="0"/>
              </a:spcBef>
              <a:spcAft>
                <a:spcPts val="0"/>
              </a:spcAft>
              <a:buNone/>
            </a:pPr>
            <a:r>
              <a:rPr lang="de"/>
              <a:t>Changes in the Statutes and Rules of Procedure (RoP) -  No. 3/12</a:t>
            </a:r>
            <a:endParaRPr/>
          </a:p>
        </p:txBody>
      </p:sp>
      <p:sp>
        <p:nvSpPr>
          <p:cNvPr id="291" name="Google Shape;291;p47"/>
          <p:cNvSpPr txBox="1">
            <a:spLocks noGrp="1"/>
          </p:cNvSpPr>
          <p:nvPr>
            <p:ph type="body" idx="1"/>
          </p:nvPr>
        </p:nvSpPr>
        <p:spPr>
          <a:xfrm>
            <a:off x="508000" y="1620442"/>
            <a:ext cx="6447600" cy="2910600"/>
          </a:xfrm>
          <a:prstGeom prst="rect">
            <a:avLst/>
          </a:prstGeom>
        </p:spPr>
        <p:txBody>
          <a:bodyPr spcFirstLastPara="1" wrap="square" lIns="68575" tIns="34275" rIns="68575" bIns="34275" anchor="t" anchorCtr="0">
            <a:noAutofit/>
          </a:bodyPr>
          <a:lstStyle/>
          <a:p>
            <a:pPr marL="0" lvl="0" indent="0" rtl="0">
              <a:spcBef>
                <a:spcPts val="800"/>
              </a:spcBef>
              <a:spcAft>
                <a:spcPts val="0"/>
              </a:spcAft>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0" lvl="0" indent="0" rtl="0">
              <a:spcBef>
                <a:spcPts val="800"/>
              </a:spcBef>
              <a:spcAft>
                <a:spcPts val="0"/>
              </a:spcAft>
              <a:buClr>
                <a:schemeClr val="dk1"/>
              </a:buClr>
              <a:buSzPts val="1100"/>
              <a:buFont typeface="Arial"/>
              <a:buNone/>
            </a:pPr>
            <a:r>
              <a:rPr lang="de" sz="1000" b="1">
                <a:solidFill>
                  <a:schemeClr val="dk1"/>
                </a:solidFill>
                <a:latin typeface="Arial"/>
                <a:ea typeface="Arial"/>
                <a:cs typeface="Arial"/>
                <a:sym typeface="Arial"/>
              </a:rPr>
              <a:t>4.3 Direction</a:t>
            </a:r>
            <a:endParaRPr sz="1000" b="1">
              <a:solidFill>
                <a:schemeClr val="dk1"/>
              </a:solidFill>
              <a:latin typeface="Arial"/>
              <a:ea typeface="Arial"/>
              <a:cs typeface="Arial"/>
              <a:sym typeface="Arial"/>
            </a:endParaRPr>
          </a:p>
          <a:p>
            <a:pPr marL="0" lvl="0" indent="0" rtl="0">
              <a:spcBef>
                <a:spcPts val="800"/>
              </a:spcBef>
              <a:spcAft>
                <a:spcPts val="0"/>
              </a:spcAft>
              <a:buClr>
                <a:schemeClr val="dk1"/>
              </a:buClr>
              <a:buSzPts val="1100"/>
              <a:buFont typeface="Arial"/>
              <a:buNone/>
            </a:pPr>
            <a:r>
              <a:rPr lang="de" sz="1000" b="1">
                <a:solidFill>
                  <a:schemeClr val="dk1"/>
                </a:solidFill>
                <a:latin typeface="Arial"/>
                <a:ea typeface="Arial"/>
                <a:cs typeface="Arial"/>
                <a:sym typeface="Arial"/>
              </a:rPr>
              <a:t> </a:t>
            </a:r>
            <a:endParaRPr sz="1000" b="1">
              <a:solidFill>
                <a:schemeClr val="dk1"/>
              </a:solidFill>
              <a:latin typeface="Arial"/>
              <a:ea typeface="Arial"/>
              <a:cs typeface="Arial"/>
              <a:sym typeface="Arial"/>
            </a:endParaRPr>
          </a:p>
          <a:p>
            <a:pPr marL="457200" lvl="0" indent="-228600" rtl="0">
              <a:lnSpc>
                <a:spcPct val="115000"/>
              </a:lnSpc>
              <a:spcBef>
                <a:spcPts val="0"/>
              </a:spcBef>
              <a:spcAft>
                <a:spcPts val="0"/>
              </a:spcAft>
              <a:buNone/>
            </a:pPr>
            <a:r>
              <a:rPr lang="de" sz="1000" strike="sngStrike">
                <a:solidFill>
                  <a:srgbClr val="980000"/>
                </a:solidFill>
                <a:latin typeface="Arial"/>
                <a:ea typeface="Arial"/>
                <a:cs typeface="Arial"/>
                <a:sym typeface="Arial"/>
              </a:rPr>
              <a:t>1. 	It is not permitted for any individual to hold a position within Direction for more than two consecutive IFSA years.</a:t>
            </a:r>
            <a:endParaRPr sz="1000" strike="sngStrike">
              <a:solidFill>
                <a:srgbClr val="980000"/>
              </a:solidFill>
              <a:latin typeface="Arial"/>
              <a:ea typeface="Arial"/>
              <a:cs typeface="Arial"/>
              <a:sym typeface="Arial"/>
            </a:endParaRPr>
          </a:p>
          <a:p>
            <a:pPr marL="457200" lvl="0" indent="-228600" rtl="0">
              <a:lnSpc>
                <a:spcPct val="115000"/>
              </a:lnSpc>
              <a:spcBef>
                <a:spcPts val="0"/>
              </a:spcBef>
              <a:spcAft>
                <a:spcPts val="0"/>
              </a:spcAft>
              <a:buClr>
                <a:schemeClr val="dk1"/>
              </a:buClr>
              <a:buSzPts val="1100"/>
              <a:buFont typeface="Arial"/>
              <a:buNone/>
            </a:pPr>
            <a:r>
              <a:rPr lang="de" sz="1000">
                <a:solidFill>
                  <a:schemeClr val="dk1"/>
                </a:solidFill>
                <a:latin typeface="Arial"/>
                <a:ea typeface="Arial"/>
                <a:cs typeface="Arial"/>
                <a:sym typeface="Arial"/>
              </a:rPr>
              <a:t>[...]</a:t>
            </a:r>
            <a:endParaRPr sz="1000">
              <a:solidFill>
                <a:schemeClr val="dk1"/>
              </a:solidFill>
              <a:latin typeface="Arial"/>
              <a:ea typeface="Arial"/>
              <a:cs typeface="Arial"/>
              <a:sym typeface="Arial"/>
            </a:endParaRPr>
          </a:p>
          <a:p>
            <a:pPr marL="0" lvl="0" indent="0" rtl="0">
              <a:lnSpc>
                <a:spcPct val="107000"/>
              </a:lnSpc>
              <a:spcBef>
                <a:spcPts val="0"/>
              </a:spcBef>
              <a:spcAft>
                <a:spcPts val="0"/>
              </a:spcAft>
              <a:buClr>
                <a:schemeClr val="dk1"/>
              </a:buClr>
              <a:buSzPts val="1100"/>
              <a:buFont typeface="Arial"/>
              <a:buNone/>
            </a:pPr>
            <a:endParaRPr sz="1000">
              <a:solidFill>
                <a:schemeClr val="dk1"/>
              </a:solidFill>
              <a:latin typeface="Arial"/>
              <a:ea typeface="Arial"/>
              <a:cs typeface="Arial"/>
              <a:sym typeface="Arial"/>
            </a:endParaRPr>
          </a:p>
          <a:p>
            <a:pPr marL="0" lvl="0" indent="0" rtl="0">
              <a:lnSpc>
                <a:spcPct val="107000"/>
              </a:lnSpc>
              <a:spcBef>
                <a:spcPts val="0"/>
              </a:spcBef>
              <a:spcAft>
                <a:spcPts val="0"/>
              </a:spcAft>
              <a:buClr>
                <a:schemeClr val="dk1"/>
              </a:buClr>
              <a:buSzPts val="1100"/>
              <a:buFont typeface="Arial"/>
              <a:buNone/>
            </a:pPr>
            <a:r>
              <a:rPr lang="de"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a:p>
            <a:pPr marL="0" lvl="0" indent="0" rtl="0">
              <a:spcBef>
                <a:spcPts val="800"/>
              </a:spcBef>
              <a:spcAft>
                <a:spcPts val="0"/>
              </a:spcAft>
              <a:buNone/>
            </a:pPr>
            <a:endParaRPr sz="1000" b="1">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935</Words>
  <Application>Microsoft Office PowerPoint</Application>
  <PresentationFormat>On-screen Show (16:9)</PresentationFormat>
  <Paragraphs>174</Paragraphs>
  <Slides>19</Slides>
  <Notes>19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Noto Sans Symbols</vt:lpstr>
      <vt:lpstr>Trebuchet MS</vt:lpstr>
      <vt:lpstr>Simple Light</vt:lpstr>
      <vt:lpstr>Facet</vt:lpstr>
      <vt:lpstr>2nd Plenary Session of the 29th IFSA General Assembly</vt:lpstr>
      <vt:lpstr>6) Changes in the Statutes and Rules of Procedure (RoP)</vt:lpstr>
      <vt:lpstr>6) Changes in the Statutes and Rules of Procedure (RoP)</vt:lpstr>
      <vt:lpstr>6) Changes in the Statutes and Rules of Procedure (RoP)</vt:lpstr>
      <vt:lpstr>6) Changes in the Statutes and Rules of Procedure (RoP)</vt:lpstr>
      <vt:lpstr>6) Changes in the Statutes and Rules of Procedure (RoP)</vt:lpstr>
      <vt:lpstr>Changes in the Statutes and Rules of Procedure (RoP) -  No. 1/12</vt:lpstr>
      <vt:lpstr>Changes in the Statutes and Rules of Procedure (RoP) -  No. 2/12</vt:lpstr>
      <vt:lpstr>Changes in the Statutes and Rules of Procedure (RoP) -  No. 3/12</vt:lpstr>
      <vt:lpstr>Changes in the Statutes and Rules of Procedure (RoP) -  No. 4/12</vt:lpstr>
      <vt:lpstr>Changes in the Statutes and Rules of Procedure (RoP) -  No. 5/12 [part 1]</vt:lpstr>
      <vt:lpstr>Changes in the Statutes and Rules of Procedure (RoP) -  No. 5/12 [part 2]</vt:lpstr>
      <vt:lpstr>Changes in the Statutes and Rules of Procedure (RoP) -  No. 6/12</vt:lpstr>
      <vt:lpstr>Changes in the Statutes and Rules of Procedure (RoP) -  No. 7/12</vt:lpstr>
      <vt:lpstr>Changes in the Statutes and Rules of Procedure (RoP) -  No. 8/12</vt:lpstr>
      <vt:lpstr>Changes in the Statutes and Rules of Procedure (RoP) -  No. 9/12</vt:lpstr>
      <vt:lpstr>Changes in the Statutes and Rules of Procedure (RoP) -  No. 10/12</vt:lpstr>
      <vt:lpstr>Changes in the Statutes and Rules of Procedure (RoP) -  No. 11/12</vt:lpstr>
      <vt:lpstr>Changes in the Statutes and Rules of Procedure (RoP) -  No. 12/12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Plenary Session of the 29th IFSA General Assembly</dc:title>
  <cp:lastModifiedBy>Abraham, Salina   (CIFOR)</cp:lastModifiedBy>
  <cp:revision>2</cp:revision>
  <dcterms:modified xsi:type="dcterms:W3CDTF">2018-08-07T13:10:12Z</dcterms:modified>
</cp:coreProperties>
</file>